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9"/>
      <p:bold r:id="rId30"/>
      <p:italic r:id="rId31"/>
      <p:boldItalic r:id="rId32"/>
    </p:embeddedFont>
    <p:embeddedFont>
      <p:font typeface="Roboto Slab" panose="020B0604020202020204" charset="0"/>
      <p:regular r:id="rId33"/>
      <p:bold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5.fntdata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4.fntdata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2.fntdata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d698d53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d698d536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a2046950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a2046950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65d9445da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65d9445da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23910ffb6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23910ffb6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65d9445da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65d9445da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65d9445da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65d9445da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65d9445da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65d9445da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5d9445dac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65d9445dac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65d9445dac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65d9445dac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65d9445dac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65d9445dac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65d9445d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65d9445d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65d9445dac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65d9445dac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65d9445dac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65d9445dac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65d9445dac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65d9445dac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65d9445dac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65d9445dac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65d9445d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65d9445d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23910ffb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23910ffb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65d9445da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65d9445da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23910ff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23910ff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65d9445da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65d9445da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65d9445da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65d9445da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c292272d9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fc292272d9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pvenstre.no/2016/akerselva.html" TargetMode="External"/><Relationship Id="rId7" Type="http://schemas.openxmlformats.org/officeDocument/2006/relationships/hyperlink" Target="https://www.facebook.com/valerengamannsko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facebook.com/KammerkoretNOVA/" TargetMode="External"/><Relationship Id="rId5" Type="http://schemas.openxmlformats.org/officeDocument/2006/relationships/hyperlink" Target="https://www.guldbergs.no/" TargetMode="External"/><Relationship Id="rId4" Type="http://schemas.openxmlformats.org/officeDocument/2006/relationships/hyperlink" Target="https://www.facebook.com/koretRakkestad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valerengamannsko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acebook.com/volvevokal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dbergs.no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trindheimblandakor.no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usescore.com/user/3099636/sets/3687541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kulturrom.no/" TargetMode="External"/><Relationship Id="rId4" Type="http://schemas.openxmlformats.org/officeDocument/2006/relationships/hyperlink" Target="https://www.krafttakforsang.no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igurd.engesnes@musikk.no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tenbladet.no/meninger/debatt/i/8mXKnW/la-barna-synge-paa-skol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yngendeskole.no/" TargetMode="External"/><Relationship Id="rId5" Type="http://schemas.openxmlformats.org/officeDocument/2006/relationships/hyperlink" Target="https://www.nrk.no/mr/frykter-at-sangen-forsvinner-fra-skolen-1.13082413" TargetMode="External"/><Relationship Id="rId4" Type="http://schemas.openxmlformats.org/officeDocument/2006/relationships/hyperlink" Target="https://www.aftenposten.no/meninger/debatt/i/yQjkx/sang-er-ute-av-skolen-det-er-saa-absurd-nora-b-kuls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311700" y="702900"/>
            <a:ext cx="8520600" cy="132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no" sz="4650" b="1"/>
              <a:t>        Rekruttering til koret mitt  </a:t>
            </a:r>
            <a:endParaRPr sz="771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311700" y="2838425"/>
            <a:ext cx="8520600" cy="11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2600" b="1">
                <a:solidFill>
                  <a:schemeClr val="dk1"/>
                </a:solidFill>
              </a:rPr>
              <a:t>Presentasjon av Sigurd Engesnes</a:t>
            </a:r>
            <a:endParaRPr sz="26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2600" b="1">
                <a:solidFill>
                  <a:schemeClr val="dk1"/>
                </a:solidFill>
              </a:rPr>
              <a:t>Rådgiver i Norsk sangerforum og kordirigent</a:t>
            </a:r>
            <a:endParaRPr sz="26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4300" b="1">
                <a:latin typeface="Roboto Slab"/>
                <a:ea typeface="Roboto Slab"/>
                <a:cs typeface="Roboto Slab"/>
                <a:sym typeface="Roboto Slab"/>
              </a:rPr>
              <a:t>Har dirigenten “å arbeide med rekruttering” i sin stillingsbeskrivelsebeskrivelse?</a:t>
            </a:r>
            <a:endParaRPr sz="43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3043"/>
              <a:buFont typeface="Arial"/>
              <a:buNone/>
            </a:pPr>
            <a:endParaRPr sz="23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Dirigentens plikter</a:t>
            </a:r>
            <a:endParaRPr b="1"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Dirigenten må rette seg etter styrets beslutninger.</a:t>
            </a:r>
            <a:endParaRPr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Dirigenten må rette seg etter korets gjeldende vedtekter og bestemmelser i den grad disse ikke strider mot ufravikelig lov.</a:t>
            </a:r>
            <a:endParaRPr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Dirigenten skal delta på alle øvelser, ekstraøvelser, opptredener, arrangement og konserter e.l. som er kontraktfestet eller avtalt.</a:t>
            </a:r>
            <a:endParaRPr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Dirigenten skal planlegge og tilrettelegge det musikkfaglige arbeidet i koret og iverksette planene gjennom øvelser, ekstraøvelser og seminar innenfor de økonomiske og kunstneriske rammer som er gitt.</a:t>
            </a:r>
            <a:endParaRPr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Ved kontraktens opphør skal dirigenten levere tilbake de av korets eiendeler som dirigenten har vært i besittelse av.</a:t>
            </a:r>
            <a:endParaRPr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Korsangerens ansvar</a:t>
            </a:r>
            <a:endParaRPr b="1"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57200" lvl="0" indent="-35901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2416"/>
              <a:t>Bidra til trivsel og sangglede på øvelsene og konsertene</a:t>
            </a:r>
            <a:endParaRPr sz="2416"/>
          </a:p>
          <a:p>
            <a:pPr marL="457200" lvl="0" indent="-35901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2416"/>
              <a:t>Være støttende og hjelpsom til sine medsangere</a:t>
            </a:r>
            <a:endParaRPr sz="2416"/>
          </a:p>
          <a:p>
            <a:pPr marL="457200" lvl="0" indent="-35901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2416"/>
              <a:t>Være lojal til styret og dirigenten</a:t>
            </a:r>
            <a:endParaRPr sz="2416"/>
          </a:p>
          <a:p>
            <a:pPr marL="457200" lvl="0" indent="-35901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2416"/>
              <a:t>Gi både positive tilbakemeldinger og konstruktiv kritikk til styret</a:t>
            </a:r>
            <a:endParaRPr sz="2416"/>
          </a:p>
          <a:p>
            <a:pPr marL="457200" lvl="0" indent="-35901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2416"/>
              <a:t>Husk at alle tillitsverv er frivillig arbeid. Viktig at alle føler ansvar til å bidra på sin måte. </a:t>
            </a:r>
            <a:endParaRPr sz="2416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2100"/>
              <a:t> 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3400" b="1"/>
              <a:t>Hva kjennetegner et kor i medgang?</a:t>
            </a:r>
            <a:endParaRPr sz="3400" b="1"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sangerne har det gøy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god kommunikasjon internt og eksternt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balansert aktivitetsnivå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god rekruttering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godt fremmøte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langtidsplan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aktivt/ engasjert styre og dirigent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godt organisert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entusiasme for koret blant medlemmer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motiverte sangere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musikalsk utvikling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alle trives/ alle blir hørt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sunn økonomi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godt samhold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Hva ønsker koret med flere nye medlemmer</a:t>
            </a:r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Det opplagte! </a:t>
            </a:r>
            <a:br>
              <a:rPr lang="no"/>
            </a:br>
            <a:r>
              <a:rPr lang="no" b="1"/>
              <a:t>FLERE MEDLEMMER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Men,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no" sz="2200"/>
              <a:t>Ønsker koret å opprettholde samme aktivitet og repertoar eller skal rekruttering av nye sangere bidra til en endring i koret? </a:t>
            </a:r>
            <a:endParaRPr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480750" y="1111400"/>
            <a:ext cx="8222100" cy="21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Hvilken historie har koret ditt å fortelle?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Korets identitet? </a:t>
            </a:r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-30345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4715"/>
              <a:t>alle er velkommen i koret</a:t>
            </a:r>
            <a:endParaRPr sz="4715"/>
          </a:p>
          <a:p>
            <a:pPr marL="457200" lvl="0" indent="-30345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4715"/>
              <a:t>vi ønsker et høyt musikalsk nivå</a:t>
            </a:r>
            <a:endParaRPr sz="4715"/>
          </a:p>
          <a:p>
            <a:pPr marL="457200" lvl="0" indent="-30345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4715"/>
              <a:t>vi er et kor som holder oss til en sjanger</a:t>
            </a:r>
            <a:endParaRPr sz="4715"/>
          </a:p>
          <a:p>
            <a:pPr marL="457200" lvl="0" indent="-30345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 sz="4715"/>
              <a:t>vi trives sammen og mener koret er helsefrembringende 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4715"/>
              <a:t>Noen eksempler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4715"/>
              <a:t>KORETS IDENTITET KAN PRESENTERES BÅDE GJENNOM BILDER OG TEKST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4715" u="sng">
                <a:solidFill>
                  <a:schemeClr val="hlink"/>
                </a:solidFill>
                <a:hlinkClick r:id="rId3"/>
              </a:rPr>
              <a:t>https://popvenstre.no/2016/akerselva.html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4715" u="sng">
                <a:solidFill>
                  <a:schemeClr val="hlink"/>
                </a:solidFill>
                <a:hlinkClick r:id="rId4"/>
              </a:rPr>
              <a:t>https://www.facebook.com/koretRakkestad/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4715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https://www.guldbergs.no/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4715" u="sng">
                <a:solidFill>
                  <a:schemeClr val="hlink"/>
                </a:solidFill>
                <a:hlinkClick r:id="rId6"/>
              </a:rPr>
              <a:t>https://www.facebook.com/KammerkoretNOVA/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4715" u="sng">
                <a:solidFill>
                  <a:schemeClr val="hlink"/>
                </a:solidFill>
                <a:hlinkClick r:id="rId7"/>
              </a:rPr>
              <a:t>https://www.facebook.com/valerengamannskor</a:t>
            </a:r>
            <a:endParaRPr sz="471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Vervekampanje</a:t>
            </a:r>
            <a:endParaRPr b="1"/>
          </a:p>
        </p:txBody>
      </p:sp>
      <p:sp>
        <p:nvSpPr>
          <p:cNvPr id="158" name="Google Shape;158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Hvilke tiltak må iverksettes for å rekruttere nye medlemmer?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Fortellingen er klar! </a:t>
            </a:r>
            <a:br>
              <a:rPr lang="no"/>
            </a:br>
            <a:r>
              <a:rPr lang="no"/>
              <a:t>Sørg for at korsangerne vet hva de skal formidle.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o" sz="2300" b="1"/>
              <a:t>“Direkte kontakt med potensielle nye sangere </a:t>
            </a:r>
            <a:br>
              <a:rPr lang="no" sz="2300" b="1"/>
            </a:br>
            <a:r>
              <a:rPr lang="no" sz="2300" b="1"/>
              <a:t>er den viktigste rekrutteringsarenaen”</a:t>
            </a:r>
            <a:endParaRPr sz="23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Åpne korøvelser</a:t>
            </a:r>
            <a:endParaRPr b="1"/>
          </a:p>
        </p:txBody>
      </p:sp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inviter nye sangere til en felles øvelse i begynnelsen av semesteret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sørg for å ha egnet repertoar som passer den inviterte og som viser hvilke sjanger og evt. vanskelighetsgrad dere ønsker dere på repertoaret, trivsel og mestring er viktig for en ny sanger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sørg for en fadderordning, noen må ha ansvar for å møte de nye sangerne og evt. hjelpe dem underveis i øvelsen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HUSK, få kontaktinfo før de forlater øvelsen, oppfølging er viktig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Andre vervetiltak </a:t>
            </a:r>
            <a:endParaRPr b="1"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invitere nye sangere til en hyggekveld med sang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invitere nye sangere til konsert, gratis billett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invitere nye sangere til en stemmeprøve med dirigenten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4000" b="1"/>
              <a:t>Korstatistikk</a:t>
            </a:r>
            <a:endParaRPr sz="4000" b="1"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2100"/>
              <a:t>Det er ca. 80 000 registrerte sangere tilknyttet kor eller vokalgrupper i Norge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2100"/>
              <a:t>Det er ca. 2 700 registrerte kor eller vokalgrupper tilknyttet en nasjonal organisasjon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2100"/>
              <a:t>MEN!!!!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Sosiale media</a:t>
            </a:r>
            <a:endParaRPr/>
          </a:p>
        </p:txBody>
      </p:sp>
      <p:sp>
        <p:nvSpPr>
          <p:cNvPr id="176" name="Google Shape;176;p3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Instagram</a:t>
            </a:r>
            <a:endParaRPr b="1"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yngre folk bruker Instagram. Viktig med mye bilder fra øvelser, sosiale aktviteter og konserter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b="1"/>
              <a:t>Facebook</a:t>
            </a:r>
            <a:endParaRPr b="1"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den mest brukte plattformen for kor i alderen 40 og oppover.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siden må brukes aktivt og gjenspeile fortellingen om koret gjennom aktivitet, musikksjanger mm.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Eksempler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3"/>
              </a:rPr>
              <a:t>https://www.facebook.com/valerengamannskor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4"/>
              </a:rPr>
              <a:t>https://www.facebook.com/volvevokal/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Hjemmeside</a:t>
            </a:r>
            <a:endParaRPr/>
          </a:p>
        </p:txBody>
      </p:sp>
      <p:sp>
        <p:nvSpPr>
          <p:cNvPr id="182" name="Google Shape;182;p3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mer statisk informasjon som kontaktinfo og annen nyttig informasjon ved feks billettsalg til konserter mm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gode bilder er viktig! 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hvis hjemmesiden skal brukes i rekrutteringsarbeid så må den kontinuerlig oppdateres.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Noen eksempler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3"/>
              </a:rPr>
              <a:t>https://www.guldbergs.no/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4"/>
              </a:rPr>
              <a:t>https://www.strindheimblandakor.no/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Noen nyttige sider</a:t>
            </a:r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Norsk sangeforum</a:t>
            </a:r>
            <a:br>
              <a:rPr lang="no"/>
            </a:br>
            <a:r>
              <a:rPr lang="no" u="sng">
                <a:solidFill>
                  <a:schemeClr val="hlink"/>
                </a:solidFill>
                <a:hlinkClick r:id="rId3"/>
              </a:rPr>
              <a:t>https://musescore.com/user/3099636/sets/3687541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Krafttak for sang</a:t>
            </a:r>
            <a:br>
              <a:rPr lang="no"/>
            </a:br>
            <a:r>
              <a:rPr lang="no" u="sng">
                <a:solidFill>
                  <a:schemeClr val="hlink"/>
                </a:solidFill>
                <a:hlinkClick r:id="rId4"/>
              </a:rPr>
              <a:t>https://www.krafttakforsang.no/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Kulturrom</a:t>
            </a:r>
            <a:br>
              <a:rPr lang="no"/>
            </a:br>
            <a:r>
              <a:rPr lang="no" u="sng">
                <a:solidFill>
                  <a:schemeClr val="hlink"/>
                </a:solidFill>
                <a:hlinkClick r:id="rId5"/>
              </a:rPr>
              <a:t>https://www.kulturrom.no/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255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Takk for meg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Sigurd Engesnes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u="sng">
                <a:solidFill>
                  <a:schemeClr val="hlink"/>
                </a:solidFill>
                <a:hlinkClick r:id="rId3"/>
              </a:rPr>
              <a:t>sigurd.engesnes@musikk.no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4000" b="1"/>
              <a:t>Det synges for lite!</a:t>
            </a:r>
            <a:endParaRPr sz="4000" b="1"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2000"/>
              <a:t>Og særlig i skolen.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2000"/>
              <a:t>Vi trenger et felles engasjement for å løfte frem sangen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1700" u="sng">
                <a:solidFill>
                  <a:schemeClr val="hlink"/>
                </a:solidFill>
                <a:hlinkClick r:id="rId3"/>
              </a:rPr>
              <a:t>https://www.aftenbladet.no/meninger/debatt/i/8mXKnW/la-barna-synge-paa-skolen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1300" u="sng">
                <a:solidFill>
                  <a:schemeClr val="hlink"/>
                </a:solidFill>
                <a:hlinkClick r:id="rId4"/>
              </a:rPr>
              <a:t>https://www.aftenposten.no/meninger/debatt/i/yQjkx/sang-er-ute-av-skolen-det-er-saa-absurd-nora-b-kulset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1300" u="sng">
                <a:solidFill>
                  <a:schemeClr val="hlink"/>
                </a:solidFill>
                <a:hlinkClick r:id="rId5"/>
              </a:rPr>
              <a:t>https://www.nrk.no/mr/frykter-at-sangen-forsvinner-fra-skolen-1.13082413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o" sz="1300" u="sng">
                <a:solidFill>
                  <a:schemeClr val="hlink"/>
                </a:solidFill>
                <a:hlinkClick r:id="rId6"/>
              </a:rPr>
              <a:t>https://www.syngendeskole.no/</a:t>
            </a: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85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990"/>
              <a:buNone/>
            </a:pPr>
            <a:r>
              <a:rPr lang="no" sz="1960" b="1">
                <a:latin typeface="Roboto"/>
                <a:ea typeface="Roboto"/>
                <a:cs typeface="Roboto"/>
                <a:sym typeface="Roboto"/>
              </a:rPr>
              <a:t>“Det er ingenting som gjør seg selv. </a:t>
            </a:r>
            <a:br>
              <a:rPr lang="no" sz="1960" b="1">
                <a:latin typeface="Roboto"/>
                <a:ea typeface="Roboto"/>
                <a:cs typeface="Roboto"/>
                <a:sym typeface="Roboto"/>
              </a:rPr>
            </a:br>
            <a:r>
              <a:rPr lang="no" sz="1960" b="1">
                <a:latin typeface="Roboto"/>
                <a:ea typeface="Roboto"/>
                <a:cs typeface="Roboto"/>
                <a:sym typeface="Roboto"/>
              </a:rPr>
              <a:t>  Langtidsplanlegging og arbeid over tid er nøkkelen til gode resultater” </a:t>
            </a:r>
            <a:endParaRPr sz="2500" b="1"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Hvor står vi? (korsangeren, styret, dirigent)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Hvor vil vi?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Hvordan kommer vi dit? 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Kartlegging av korets tilstand er første tiltak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musikalsk utvikling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stemmefordeling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aktive sangere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aktivt styre og dirigent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antall medlemmer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gjennomsnittsalder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o" sz="2700"/>
              <a:t>Hva er årsaken til færre medlemmer?</a:t>
            </a:r>
            <a:r>
              <a:rPr lang="no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142450" y="3576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480" b="1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o" sz="3180" b="1"/>
              <a:t>Den hellige treenighet</a:t>
            </a:r>
            <a:endParaRPr sz="3180" b="1"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-"/>
            </a:pPr>
            <a:r>
              <a:rPr lang="no" sz="3100"/>
              <a:t>Styret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-"/>
            </a:pPr>
            <a:r>
              <a:rPr lang="no" sz="3100"/>
              <a:t>Dirigent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-"/>
            </a:pPr>
            <a:r>
              <a:rPr lang="no" sz="3100"/>
              <a:t>Korsangeren </a:t>
            </a:r>
            <a:endParaRPr sz="31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 sz="3100" u="sng"/>
              <a:t>ÅRSMØTE</a:t>
            </a:r>
            <a:endParaRPr sz="3100" u="sng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Hva er styrets ansvar? </a:t>
            </a:r>
            <a:endParaRPr b="1"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Presentere en realistisk handlingsplan som innholder eget punkt/ avsnitt om rekruttering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Sørge for iverksettelse av tiltak. (prosjektgrupper, arbeidsfordeling, osv.)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Noen gode råd på veien: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Informer og involver kormedlemmene, men i passelige doser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Planlegge realistiske mål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Våg å ta beslutninger, usikkerhet skaper frustrasjon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Finn styremedlemmenes “spisskompetanse” 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Skap tillit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o"/>
              <a:t>Ha medlemsmøter innimellom der rekruttering er et av temaene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Hva er dirigentens rolle og ansvar?</a:t>
            </a:r>
            <a:endParaRPr b="1"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Er det en tydelig rolleavklaring mellom styret og dirigent?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" sz="2400"/>
              <a:t>Kontrakt som gir alle parter en god forutsigbarhet og tydelig ansvarsfordeling</a:t>
            </a:r>
            <a:endParaRPr sz="2400"/>
          </a:p>
          <a:p>
            <a:pPr marL="45720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no" sz="2400"/>
              <a:t>Musikerorganisasjonen CreoKultur har dirigentkontraktmal som er utarbeidet av alle kororganisasjonene og Foreningen Norske Kordirigenter</a:t>
            </a:r>
            <a:endParaRPr sz="2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/>
              <a:t>Dirigentens hovedansvarsområde</a:t>
            </a:r>
            <a:endParaRPr b="1"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420"/>
              <a:t>Hentet fra kontraktmal til musikerorganisasjonen Creokultur</a:t>
            </a:r>
            <a:endParaRPr sz="1420"/>
          </a:p>
          <a:p>
            <a:pPr marL="457200" lvl="0" indent="-38227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420"/>
              <a:buChar char="-"/>
            </a:pPr>
            <a:r>
              <a:rPr lang="no" sz="2420"/>
              <a:t>all musikalsk ledelse</a:t>
            </a:r>
            <a:endParaRPr sz="2420"/>
          </a:p>
          <a:p>
            <a:pPr marL="457200" lvl="0" indent="-38227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20"/>
              <a:buChar char="-"/>
            </a:pPr>
            <a:r>
              <a:rPr lang="no" sz="2420"/>
              <a:t>undervisning/instruksjon/veiledning</a:t>
            </a:r>
            <a:endParaRPr sz="2420"/>
          </a:p>
          <a:p>
            <a:pPr marL="457200" lvl="0" indent="-38227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20"/>
              <a:buChar char="-"/>
            </a:pPr>
            <a:r>
              <a:rPr lang="no" sz="2420"/>
              <a:t>i samråd med styret velge eventuelle hjelpeinstruktører og veilede disse</a:t>
            </a:r>
            <a:endParaRPr sz="2420"/>
          </a:p>
          <a:p>
            <a:pPr marL="457200" lvl="0" indent="-38227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20"/>
              <a:buChar char="-"/>
            </a:pPr>
            <a:r>
              <a:rPr lang="no" sz="2420"/>
              <a:t>repertoarvalg i samråd med styret/ repertoarutvalg</a:t>
            </a:r>
            <a:endParaRPr sz="24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E216611E58AE64DB8CF6248D59DE306" ma:contentTypeVersion="16" ma:contentTypeDescription="Opprett et nytt dokument." ma:contentTypeScope="" ma:versionID="02ea3b34f006b28cd8fe5335bd01a326">
  <xsd:schema xmlns:xsd="http://www.w3.org/2001/XMLSchema" xmlns:xs="http://www.w3.org/2001/XMLSchema" xmlns:p="http://schemas.microsoft.com/office/2006/metadata/properties" xmlns:ns2="67cfc68f-1cb2-487c-9043-b3ba2148fb44" xmlns:ns3="c22565ed-cdd4-489c-96c2-e568b78489c4" targetNamespace="http://schemas.microsoft.com/office/2006/metadata/properties" ma:root="true" ma:fieldsID="f52265798f86116f21b65c9875ee7c96" ns2:_="" ns3:_="">
    <xsd:import namespace="67cfc68f-1cb2-487c-9043-b3ba2148fb44"/>
    <xsd:import namespace="c22565ed-cdd4-489c-96c2-e568b78489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fc68f-1cb2-487c-9043-b3ba2148fb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ffa54be-1a16-4154-8e0d-5f482fb16e80}" ma:internalName="TaxCatchAll" ma:showField="CatchAllData" ma:web="67cfc68f-1cb2-487c-9043-b3ba2148fb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565ed-cdd4-489c-96c2-e568b78489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8740bab7-94cb-4c9d-b955-d5c5c7de51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2565ed-cdd4-489c-96c2-e568b78489c4">
      <Terms xmlns="http://schemas.microsoft.com/office/infopath/2007/PartnerControls"/>
    </lcf76f155ced4ddcb4097134ff3c332f>
    <TaxCatchAll xmlns="67cfc68f-1cb2-487c-9043-b3ba2148fb44" xsi:nil="true"/>
  </documentManagement>
</p:properties>
</file>

<file path=customXml/itemProps1.xml><?xml version="1.0" encoding="utf-8"?>
<ds:datastoreItem xmlns:ds="http://schemas.openxmlformats.org/officeDocument/2006/customXml" ds:itemID="{B63F979E-8CF5-45C1-BA8B-6229EDB51A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03256E-4A49-42DD-877E-D74B7C854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fc68f-1cb2-487c-9043-b3ba2148fb44"/>
    <ds:schemaRef ds:uri="c22565ed-cdd4-489c-96c2-e568b7848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9C5C7D-4B00-47D8-AC59-5A652DF7E1E9}">
  <ds:schemaRefs>
    <ds:schemaRef ds:uri="http://schemas.microsoft.com/office/2006/metadata/properties"/>
    <ds:schemaRef ds:uri="http://schemas.microsoft.com/office/infopath/2007/PartnerControls"/>
    <ds:schemaRef ds:uri="c22565ed-cdd4-489c-96c2-e568b78489c4"/>
    <ds:schemaRef ds:uri="67cfc68f-1cb2-487c-9043-b3ba2148fb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Microsoft Office PowerPoint</Application>
  <PresentationFormat>Skjermfremvisning (16:9)</PresentationFormat>
  <Paragraphs>139</Paragraphs>
  <Slides>23</Slides>
  <Notes>23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7" baseType="lpstr">
      <vt:lpstr>Arial</vt:lpstr>
      <vt:lpstr>Roboto Slab</vt:lpstr>
      <vt:lpstr>Roboto</vt:lpstr>
      <vt:lpstr>Marina</vt:lpstr>
      <vt:lpstr>        Rekruttering til koret mitt  </vt:lpstr>
      <vt:lpstr>Korstatistikk</vt:lpstr>
      <vt:lpstr>Det synges for lite!</vt:lpstr>
      <vt:lpstr>“Det er ingenting som gjør seg selv.    Langtidsplanlegging og arbeid over tid er nøkkelen til gode resultater” </vt:lpstr>
      <vt:lpstr>Kartlegging av korets tilstand er første tiltak</vt:lpstr>
      <vt:lpstr> Den hellige treenighet</vt:lpstr>
      <vt:lpstr>Hva er styrets ansvar? </vt:lpstr>
      <vt:lpstr>Hva er dirigentens rolle og ansvar?</vt:lpstr>
      <vt:lpstr>Dirigentens hovedansvarsområde</vt:lpstr>
      <vt:lpstr>PowerPoint-presentasjon</vt:lpstr>
      <vt:lpstr>Dirigentens plikter</vt:lpstr>
      <vt:lpstr>Korsangerens ansvar</vt:lpstr>
      <vt:lpstr>Hva kjennetegner et kor i medgang?</vt:lpstr>
      <vt:lpstr>Hva ønsker koret med flere nye medlemmer</vt:lpstr>
      <vt:lpstr>Hvilken historie har koret ditt å fortelle? </vt:lpstr>
      <vt:lpstr>Korets identitet? </vt:lpstr>
      <vt:lpstr>Vervekampanje</vt:lpstr>
      <vt:lpstr>Åpne korøvelser</vt:lpstr>
      <vt:lpstr>Andre vervetiltak </vt:lpstr>
      <vt:lpstr>Sosiale media</vt:lpstr>
      <vt:lpstr>Hjemmeside</vt:lpstr>
      <vt:lpstr>Noen nyttige sider</vt:lpstr>
      <vt:lpstr>Takk for meg Sigurd Engesnes sigurd.engesnes@musikk.no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Rekruttering til koret mitt</dc:title>
  <dc:creator>SIEN</dc:creator>
  <cp:lastModifiedBy>Fredrikstad Musikkråd</cp:lastModifiedBy>
  <cp:revision>1</cp:revision>
  <dcterms:modified xsi:type="dcterms:W3CDTF">2022-10-19T08:42:53Z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0x0101006E216611E58AE64DB8CF6248D59DE306</vt:lpwstr>
  </property>
</Properties>
</file>