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3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2" autoAdjust="0"/>
    <p:restoredTop sz="9466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7341BA-36C6-4A0F-84DA-07F770A0E80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126C5-3955-415A-B2FB-E9AA1A301DA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7D659-E930-4828-909D-237BD7F5BA0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087F0-F6FF-4EBF-AA4D-9DC404044CA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44E21-1D6E-4E67-A94D-C02B10C7E68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BD323-3EE4-4857-9F8C-89FC6200A6C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BE74F-8F38-4D58-8799-D7304630D0B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AEC5E-0AA4-4ABB-A3EA-D01EA99243E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7997-0B2F-4B29-8EEA-BFC0EE0F677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018A8-3259-4027-9306-F91DF1EAACC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362B-2C23-4BF9-B4E1-6BBD806D770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5868B-BA58-4623-89CD-2EDEEEE014A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nb-NO"/>
              <a:t>Mari Byrknes: mari.byrknes@broadpark.no / 92090907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83A1EB-2F98-4149-9B7B-D4DFBCD344F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b="1" smtClean="0">
                <a:latin typeface="Georgia" pitchFamily="18" charset="0"/>
              </a:rPr>
              <a:t>Synlighet </a:t>
            </a:r>
            <a:br>
              <a:rPr lang="nb-NO" b="1" smtClean="0">
                <a:latin typeface="Georgia" pitchFamily="18" charset="0"/>
              </a:rPr>
            </a:br>
            <a:r>
              <a:rPr lang="nb-NO" sz="4000" b="1" smtClean="0">
                <a:latin typeface="Georgia" pitchFamily="18" charset="0"/>
              </a:rPr>
              <a:t>- </a:t>
            </a:r>
            <a:r>
              <a:rPr lang="nb-NO" sz="4000" smtClean="0">
                <a:latin typeface="Georgia" pitchFamily="18" charset="0"/>
              </a:rPr>
              <a:t>Bruk av web og sosiale medier</a:t>
            </a:r>
            <a:r>
              <a:rPr lang="nb-NO" sz="400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  <a:p>
            <a:pPr eaLnBrk="1" hangingPunct="1">
              <a:buFontTx/>
              <a:buChar char="-"/>
            </a:pPr>
            <a:endParaRPr lang="nb-NO" smtClean="0"/>
          </a:p>
        </p:txBody>
      </p:sp>
      <p:sp>
        <p:nvSpPr>
          <p:cNvPr id="2052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32138" y="6165850"/>
            <a:ext cx="2895600" cy="476250"/>
          </a:xfrm>
          <a:noFill/>
        </p:spPr>
        <p:txBody>
          <a:bodyPr/>
          <a:lstStyle/>
          <a:p>
            <a:r>
              <a:rPr lang="nb-NO" smtClean="0"/>
              <a:t>Mari Byrknes: mari.byrknes@broadpark.no / 92090907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Georgia" pitchFamily="18" charset="0"/>
              </a:rPr>
              <a:t>Internett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Georgia" pitchFamily="18" charset="0"/>
              </a:rPr>
              <a:t>Tre av fire er på internett hver dag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Ca. 2 timer 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En av våre viktigste kilder til informasjon 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Statisk side – info</a:t>
            </a:r>
            <a:r>
              <a:rPr lang="nb-NO" smtClean="0"/>
              <a:t> 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Gjør språket enkelt, kom til poenget fort 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Vi bruker 2. sek på å bestemme oss om vi vil lese noe på nett </a:t>
            </a:r>
          </a:p>
        </p:txBody>
      </p:sp>
      <p:sp>
        <p:nvSpPr>
          <p:cNvPr id="307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32138" y="6092825"/>
            <a:ext cx="2895600" cy="476250"/>
          </a:xfrm>
          <a:noFill/>
        </p:spPr>
        <p:txBody>
          <a:bodyPr/>
          <a:lstStyle/>
          <a:p>
            <a:r>
              <a:rPr lang="nb-NO" smtClean="0"/>
              <a:t>Mari Byrknes: mari.byrknes@broadpark.no / 92090907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Georgia" pitchFamily="18" charset="0"/>
              </a:rPr>
              <a:t>Sosiale medier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Georgia" pitchFamily="18" charset="0"/>
              </a:rPr>
              <a:t>Endring av kommunikasjonsform 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Sosiale medier, en plattform for deling 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Både amatører og profesjonelle 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Man kan nå mange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Kommunikasjon internt og eksternt</a:t>
            </a:r>
          </a:p>
          <a:p>
            <a:pPr eaLnBrk="1" hangingPunct="1"/>
            <a:endParaRPr lang="nb-NO" smtClean="0">
              <a:latin typeface="Georgia" pitchFamily="18" charset="0"/>
            </a:endParaRPr>
          </a:p>
        </p:txBody>
      </p:sp>
      <p:sp>
        <p:nvSpPr>
          <p:cNvPr id="410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32138" y="6165850"/>
            <a:ext cx="2895600" cy="476250"/>
          </a:xfrm>
          <a:noFill/>
        </p:spPr>
        <p:txBody>
          <a:bodyPr/>
          <a:lstStyle/>
          <a:p>
            <a:r>
              <a:rPr lang="nb-NO" smtClean="0"/>
              <a:t>Mari Byrknes: mari.byrknes@broadpark.no / 92090907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Georgia" pitchFamily="18" charset="0"/>
              </a:rPr>
              <a:t>Fordeler med sosiale medier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nb-NO" sz="1800" smtClean="0">
                <a:latin typeface="Georgia" pitchFamily="18" charset="0"/>
              </a:rPr>
              <a:t>Sosiale medier er en god kanal for å få innsikt i hva som skrives om dere, vindu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nb-NO" sz="1800" smtClean="0">
                <a:latin typeface="Georgia" pitchFamily="18" charset="0"/>
              </a:rPr>
              <a:t>Mulighetene som ligger i å kommunisere åpent med potensielle kunder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nb-NO" sz="1800" smtClean="0">
                <a:latin typeface="Georgia" pitchFamily="18" charset="0"/>
              </a:rPr>
              <a:t>Muligheten til å analysere hva markedet syntes om merkevaren deres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nb-NO" sz="1800" smtClean="0">
                <a:latin typeface="Georgia" pitchFamily="18" charset="0"/>
              </a:rPr>
              <a:t>Alltid være oppdatert på hva som skrives om egen bedrift og ikke minst konkurrentene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nb-NO" sz="1800" smtClean="0">
                <a:latin typeface="Georgia" pitchFamily="18" charset="0"/>
              </a:rPr>
              <a:t>”Drepe” falske rykter om organisasjonen/merkevaren deres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nb-NO" sz="1800" smtClean="0">
                <a:latin typeface="Georgia" pitchFamily="18" charset="0"/>
              </a:rPr>
              <a:t>Gjennomføre kampanjer/PR aktiviteter med minimale kostnader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nb-NO" sz="1800" smtClean="0">
                <a:latin typeface="Georgia" pitchFamily="18" charset="0"/>
              </a:rPr>
              <a:t>Direkte kontakt med journalister (media) Lettere å nå ut til media.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nb-NO" sz="1800" smtClean="0">
                <a:latin typeface="Georgia" pitchFamily="18" charset="0"/>
              </a:rPr>
              <a:t>Markedet går på tvers av landegrensene. Kanskje har dere et produkt som passer for annet enn hjemmemarkedet?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nb-NO" sz="1800" smtClean="0">
                <a:latin typeface="Georgia" pitchFamily="18" charset="0"/>
              </a:rPr>
              <a:t>Tettere kontakt med kundene deres.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nb-NO" sz="1800" smtClean="0">
                <a:latin typeface="Georgia" pitchFamily="18" charset="0"/>
              </a:rPr>
              <a:t>Kan være enklere å «snappe» opp potensielle samarbeidspartnere</a:t>
            </a:r>
          </a:p>
        </p:txBody>
      </p:sp>
      <p:sp>
        <p:nvSpPr>
          <p:cNvPr id="5124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32138" y="6092825"/>
            <a:ext cx="2895600" cy="476250"/>
          </a:xfrm>
          <a:noFill/>
        </p:spPr>
        <p:txBody>
          <a:bodyPr/>
          <a:lstStyle/>
          <a:p>
            <a:r>
              <a:rPr lang="nb-NO" smtClean="0"/>
              <a:t>Mari Byrknes: mari.byrknes@broadpark.no / 92090907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  <p:pic>
        <p:nvPicPr>
          <p:cNvPr id="6148" name="Picture 7" descr="political-social-media-marketing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76225"/>
            <a:ext cx="7848600" cy="65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059113" y="6165850"/>
            <a:ext cx="2895600" cy="476250"/>
          </a:xfrm>
          <a:noFill/>
        </p:spPr>
        <p:txBody>
          <a:bodyPr/>
          <a:lstStyle/>
          <a:p>
            <a:r>
              <a:rPr lang="nb-NO" smtClean="0"/>
              <a:t>Mari Byrknes: mari.byrknes@broadpark.no / 92090907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Georgia" pitchFamily="18" charset="0"/>
              </a:rPr>
              <a:t>Hvordan gå frem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Georgia" pitchFamily="18" charset="0"/>
              </a:rPr>
              <a:t>Budskap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Målgruppe 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Velge sosialt media</a:t>
            </a:r>
          </a:p>
          <a:p>
            <a:pPr eaLnBrk="1" hangingPunct="1"/>
            <a:r>
              <a:rPr lang="nb-NO" smtClean="0">
                <a:latin typeface="Georgia" pitchFamily="18" charset="0"/>
              </a:rPr>
              <a:t>Strategi </a:t>
            </a:r>
          </a:p>
          <a:p>
            <a:pPr eaLnBrk="1" hangingPunct="1">
              <a:buFontTx/>
              <a:buNone/>
            </a:pPr>
            <a:endParaRPr lang="nb-NO" smtClean="0">
              <a:latin typeface="Georgia" pitchFamily="18" charset="0"/>
            </a:endParaRPr>
          </a:p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</p:txBody>
      </p:sp>
      <p:sp>
        <p:nvSpPr>
          <p:cNvPr id="7172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32138" y="6165850"/>
            <a:ext cx="2895600" cy="476250"/>
          </a:xfrm>
          <a:noFill/>
        </p:spPr>
        <p:txBody>
          <a:bodyPr/>
          <a:lstStyle/>
          <a:p>
            <a:r>
              <a:rPr lang="nb-NO" smtClean="0"/>
              <a:t>Mari Byrknes: mari.byrknes@broadpark.no / 92090907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237</Words>
  <Application>Microsoft Office PowerPoint</Application>
  <PresentationFormat>Skjermfremvisning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Georgia</vt:lpstr>
      <vt:lpstr>Standard utforming</vt:lpstr>
      <vt:lpstr>Synlighet  - Bruk av web og sosiale medier </vt:lpstr>
      <vt:lpstr>Internett</vt:lpstr>
      <vt:lpstr>Sosiale medier</vt:lpstr>
      <vt:lpstr>Fordeler med sosiale medier</vt:lpstr>
      <vt:lpstr>Lysbilde 5</vt:lpstr>
      <vt:lpstr>Hvordan gå frem</vt:lpstr>
    </vt:vector>
  </TitlesOfParts>
  <Company>HFK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Synlighet </dc:title>
  <dc:creator>HFK</dc:creator>
  <cp:lastModifiedBy>praktikant</cp:lastModifiedBy>
  <cp:revision>8</cp:revision>
  <dcterms:created xsi:type="dcterms:W3CDTF">2012-03-10T18:34:19Z</dcterms:created>
  <dcterms:modified xsi:type="dcterms:W3CDTF">2014-01-22T11:35:04Z</dcterms:modified>
</cp:coreProperties>
</file>