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7" r:id="rId3"/>
    <p:sldId id="269" r:id="rId4"/>
    <p:sldId id="263" r:id="rId5"/>
    <p:sldId id="262" r:id="rId6"/>
    <p:sldId id="272" r:id="rId7"/>
    <p:sldId id="268" r:id="rId8"/>
    <p:sldId id="264" r:id="rId9"/>
    <p:sldId id="265" r:id="rId10"/>
    <p:sldId id="266" r:id="rId11"/>
    <p:sldId id="270" r:id="rId12"/>
    <p:sldId id="273" r:id="rId13"/>
    <p:sldId id="274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113"/>
    <a:srgbClr val="A63E21"/>
    <a:srgbClr val="88AD4A"/>
    <a:srgbClr val="AE2C1F"/>
    <a:srgbClr val="A0281D"/>
    <a:srgbClr val="AC2054"/>
    <a:srgbClr val="BA323B"/>
    <a:srgbClr val="BA3A20"/>
    <a:srgbClr val="DD45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3" d="100"/>
          <a:sy n="143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A25015-16AA-4DEC-A73E-4737202CC5D3}" type="doc">
      <dgm:prSet loTypeId="urn:microsoft.com/office/officeart/2005/8/layout/default#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702E9B5E-0620-4255-A07B-974A44D05ABC}">
      <dgm:prSet phldrT="[Tekst]"/>
      <dgm:spPr/>
      <dgm:t>
        <a:bodyPr/>
        <a:lstStyle/>
        <a:p>
          <a:r>
            <a:rPr lang="nb-NO" dirty="0" smtClean="0"/>
            <a:t>SKOLEVERKET    Grunnskole Videregående skole Universitet og høgskoler</a:t>
          </a:r>
          <a:endParaRPr lang="nb-NO" dirty="0"/>
        </a:p>
      </dgm:t>
    </dgm:pt>
    <dgm:pt modelId="{89B93D2C-8936-41EC-85C4-D1549DD1547C}" type="parTrans" cxnId="{3A5BE694-A853-412A-9B61-3574DF298F75}">
      <dgm:prSet/>
      <dgm:spPr/>
      <dgm:t>
        <a:bodyPr/>
        <a:lstStyle/>
        <a:p>
          <a:endParaRPr lang="nb-NO"/>
        </a:p>
      </dgm:t>
    </dgm:pt>
    <dgm:pt modelId="{F9E148E5-2137-4172-B862-BC5FEB3AF09E}" type="sibTrans" cxnId="{3A5BE694-A853-412A-9B61-3574DF298F75}">
      <dgm:prSet/>
      <dgm:spPr/>
      <dgm:t>
        <a:bodyPr/>
        <a:lstStyle/>
        <a:p>
          <a:endParaRPr lang="nb-NO"/>
        </a:p>
      </dgm:t>
    </dgm:pt>
    <dgm:pt modelId="{71525722-90A3-4C7A-AD8D-EFD06AFE6D23}">
      <dgm:prSet phldrT="[Tekst]"/>
      <dgm:spPr/>
      <dgm:t>
        <a:bodyPr/>
        <a:lstStyle/>
        <a:p>
          <a:r>
            <a:rPr lang="nb-NO" smtClean="0"/>
            <a:t>SKOLE OG KULTUR                      Den kulturelle skolesekken        Kulturskolen</a:t>
          </a:r>
          <a:endParaRPr lang="nb-NO" dirty="0"/>
        </a:p>
      </dgm:t>
    </dgm:pt>
    <dgm:pt modelId="{98FB64AC-E99E-4CC6-B54A-6A9D92334680}" type="parTrans" cxnId="{7B24487D-66CA-43E9-BE62-CA318343F1AC}">
      <dgm:prSet/>
      <dgm:spPr/>
      <dgm:t>
        <a:bodyPr/>
        <a:lstStyle/>
        <a:p>
          <a:endParaRPr lang="nb-NO"/>
        </a:p>
      </dgm:t>
    </dgm:pt>
    <dgm:pt modelId="{894CFD13-4DC9-42B6-B8AA-CAB81094065D}" type="sibTrans" cxnId="{7B24487D-66CA-43E9-BE62-CA318343F1AC}">
      <dgm:prSet/>
      <dgm:spPr/>
      <dgm:t>
        <a:bodyPr/>
        <a:lstStyle/>
        <a:p>
          <a:endParaRPr lang="nb-NO"/>
        </a:p>
      </dgm:t>
    </dgm:pt>
    <dgm:pt modelId="{4299ED08-7F46-4CDE-AB72-9E9371DCC041}">
      <dgm:prSet phldrT="[Tekst]"/>
      <dgm:spPr/>
      <dgm:t>
        <a:bodyPr/>
        <a:lstStyle/>
        <a:p>
          <a:r>
            <a:rPr lang="nb-NO" smtClean="0"/>
            <a:t>FRIVILLIGE KULTURORGANISASJONER Musikk, Teater, Dans, Litteratur, Historie, Kulturminnevern, Film, og mye mer</a:t>
          </a:r>
          <a:br>
            <a:rPr lang="nb-NO" smtClean="0"/>
          </a:br>
          <a:r>
            <a:rPr lang="nb-NO" smtClean="0"/>
            <a:t/>
          </a:r>
          <a:br>
            <a:rPr lang="nb-NO" smtClean="0"/>
          </a:br>
          <a:r>
            <a:rPr lang="nb-NO" smtClean="0"/>
            <a:t>VOKSENOPPLÆRING</a:t>
          </a:r>
          <a:endParaRPr lang="nb-NO" dirty="0"/>
        </a:p>
      </dgm:t>
    </dgm:pt>
    <dgm:pt modelId="{16B1D928-1B94-4065-B7FA-F2E525895502}" type="parTrans" cxnId="{D161410A-947B-4E42-89BB-765DFA7F37A4}">
      <dgm:prSet/>
      <dgm:spPr/>
      <dgm:t>
        <a:bodyPr/>
        <a:lstStyle/>
        <a:p>
          <a:endParaRPr lang="nb-NO"/>
        </a:p>
      </dgm:t>
    </dgm:pt>
    <dgm:pt modelId="{6D9F9DB6-4483-433C-B176-29185E062D8C}" type="sibTrans" cxnId="{D161410A-947B-4E42-89BB-765DFA7F37A4}">
      <dgm:prSet/>
      <dgm:spPr/>
      <dgm:t>
        <a:bodyPr/>
        <a:lstStyle/>
        <a:p>
          <a:endParaRPr lang="nb-NO"/>
        </a:p>
      </dgm:t>
    </dgm:pt>
    <dgm:pt modelId="{947E9457-FAC5-40CB-BD91-3E9358CE810F}">
      <dgm:prSet phldrT="[Tekst]"/>
      <dgm:spPr/>
      <dgm:t>
        <a:bodyPr/>
        <a:lstStyle/>
        <a:p>
          <a:r>
            <a:rPr lang="nb-NO" smtClean="0"/>
            <a:t>PRIVATE</a:t>
          </a:r>
          <a:br>
            <a:rPr lang="nb-NO" smtClean="0"/>
          </a:br>
          <a:r>
            <a:rPr lang="nb-NO" smtClean="0"/>
            <a:t>Musikk, Teater, Dans mm</a:t>
          </a:r>
          <a:endParaRPr lang="nb-NO" dirty="0"/>
        </a:p>
      </dgm:t>
    </dgm:pt>
    <dgm:pt modelId="{A69CC85A-A7A0-4C49-B75C-61E102C8255B}" type="parTrans" cxnId="{3BB8AA5A-18B4-4CEE-B7B8-DD30E9A7E3E9}">
      <dgm:prSet/>
      <dgm:spPr/>
      <dgm:t>
        <a:bodyPr/>
        <a:lstStyle/>
        <a:p>
          <a:endParaRPr lang="nb-NO"/>
        </a:p>
      </dgm:t>
    </dgm:pt>
    <dgm:pt modelId="{584AF3ED-C7B4-4328-93BE-EC0DBF2B4411}" type="sibTrans" cxnId="{3BB8AA5A-18B4-4CEE-B7B8-DD30E9A7E3E9}">
      <dgm:prSet/>
      <dgm:spPr/>
      <dgm:t>
        <a:bodyPr/>
        <a:lstStyle/>
        <a:p>
          <a:endParaRPr lang="nb-NO"/>
        </a:p>
      </dgm:t>
    </dgm:pt>
    <dgm:pt modelId="{2D25DDC2-1FB1-6F47-BFCB-49ACB35FD3C1}">
      <dgm:prSet phldrT="[Tekst]"/>
      <dgm:spPr/>
      <dgm:t>
        <a:bodyPr/>
        <a:lstStyle/>
        <a:p>
          <a:r>
            <a:rPr lang="nb-NO" smtClean="0"/>
            <a:t>OFFENTLIG KULTURSEKTOR</a:t>
          </a:r>
          <a:br>
            <a:rPr lang="nb-NO" smtClean="0"/>
          </a:br>
          <a:r>
            <a:rPr lang="nb-NO" smtClean="0"/>
            <a:t>Bibliotek, Museer, Kunst- og kulturinstitusjoner, </a:t>
          </a:r>
          <a:br>
            <a:rPr lang="nb-NO" smtClean="0"/>
          </a:br>
          <a:r>
            <a:rPr lang="nb-NO" smtClean="0"/>
            <a:t>Diverse tilbud til barn og unge</a:t>
          </a:r>
          <a:br>
            <a:rPr lang="nb-NO" smtClean="0"/>
          </a:br>
          <a:r>
            <a:rPr lang="nb-NO" smtClean="0"/>
            <a:t>Den kulturelle spaserstokken</a:t>
          </a:r>
          <a:br>
            <a:rPr lang="nb-NO" smtClean="0"/>
          </a:br>
          <a:r>
            <a:rPr lang="nb-NO" smtClean="0"/>
            <a:t>mm</a:t>
          </a:r>
          <a:endParaRPr lang="nb-NO" dirty="0"/>
        </a:p>
      </dgm:t>
    </dgm:pt>
    <dgm:pt modelId="{B82C1362-DA4A-4C45-BD09-EE3D9E6FDBDE}" type="parTrans" cxnId="{055BBE46-7F12-DB44-803A-BEF059995DD9}">
      <dgm:prSet/>
      <dgm:spPr/>
      <dgm:t>
        <a:bodyPr/>
        <a:lstStyle/>
        <a:p>
          <a:endParaRPr lang="nb-NO"/>
        </a:p>
      </dgm:t>
    </dgm:pt>
    <dgm:pt modelId="{E5FC8A9F-D77F-BE4E-B6DF-1909D45AEF57}" type="sibTrans" cxnId="{055BBE46-7F12-DB44-803A-BEF059995DD9}">
      <dgm:prSet/>
      <dgm:spPr/>
      <dgm:t>
        <a:bodyPr/>
        <a:lstStyle/>
        <a:p>
          <a:endParaRPr lang="nb-NO"/>
        </a:p>
      </dgm:t>
    </dgm:pt>
    <dgm:pt modelId="{8B4AE92C-A353-436E-966F-1F4A1855CFDE}" type="pres">
      <dgm:prSet presAssocID="{38A25015-16AA-4DEC-A73E-4737202CC5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A0243D12-A001-4A39-8049-770D3231458C}" type="pres">
      <dgm:prSet presAssocID="{702E9B5E-0620-4255-A07B-974A44D05ABC}" presName="node" presStyleLbl="node1" presStyleIdx="0" presStyleCnt="5" custLinFactNeighborX="-2666" custLinFactNeighborY="408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AB46A0C-5691-44F9-9CBF-6862C394FE33}" type="pres">
      <dgm:prSet presAssocID="{F9E148E5-2137-4172-B862-BC5FEB3AF09E}" presName="sibTrans" presStyleCnt="0"/>
      <dgm:spPr/>
      <dgm:t>
        <a:bodyPr/>
        <a:lstStyle/>
        <a:p>
          <a:endParaRPr lang="nb-NO"/>
        </a:p>
      </dgm:t>
    </dgm:pt>
    <dgm:pt modelId="{B569282E-D1DA-445E-85ED-184F12D067A8}" type="pres">
      <dgm:prSet presAssocID="{71525722-90A3-4C7A-AD8D-EFD06AFE6D2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8EA3479-4E1F-4D73-8EF4-7D492C652E4D}" type="pres">
      <dgm:prSet presAssocID="{894CFD13-4DC9-42B6-B8AA-CAB81094065D}" presName="sibTrans" presStyleCnt="0"/>
      <dgm:spPr/>
      <dgm:t>
        <a:bodyPr/>
        <a:lstStyle/>
        <a:p>
          <a:endParaRPr lang="nb-NO"/>
        </a:p>
      </dgm:t>
    </dgm:pt>
    <dgm:pt modelId="{E27575C0-095D-6949-A162-8D367B7D3AE4}" type="pres">
      <dgm:prSet presAssocID="{2D25DDC2-1FB1-6F47-BFCB-49ACB35FD3C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1A2FCEE-8418-F140-8FE9-CAE54DF83FBA}" type="pres">
      <dgm:prSet presAssocID="{E5FC8A9F-D77F-BE4E-B6DF-1909D45AEF57}" presName="sibTrans" presStyleCnt="0"/>
      <dgm:spPr/>
      <dgm:t>
        <a:bodyPr/>
        <a:lstStyle/>
        <a:p>
          <a:endParaRPr lang="nb-NO"/>
        </a:p>
      </dgm:t>
    </dgm:pt>
    <dgm:pt modelId="{CFE26FC0-4B03-4581-AFA6-78A68D12C97F}" type="pres">
      <dgm:prSet presAssocID="{4299ED08-7F46-4CDE-AB72-9E9371DCC041}" presName="node" presStyleLbl="node1" presStyleIdx="3" presStyleCnt="5" custLinFactNeighborX="1907" custLinFactNeighborY="11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341994B-BE7A-455E-80D6-E4F3A35A7810}" type="pres">
      <dgm:prSet presAssocID="{6D9F9DB6-4483-433C-B176-29185E062D8C}" presName="sibTrans" presStyleCnt="0"/>
      <dgm:spPr/>
      <dgm:t>
        <a:bodyPr/>
        <a:lstStyle/>
        <a:p>
          <a:endParaRPr lang="nb-NO"/>
        </a:p>
      </dgm:t>
    </dgm:pt>
    <dgm:pt modelId="{F3B4B9A0-1BC0-4402-B214-277714F828E8}" type="pres">
      <dgm:prSet presAssocID="{947E9457-FAC5-40CB-BD91-3E9358CE810F}" presName="node" presStyleLbl="node1" presStyleIdx="4" presStyleCnt="5" custLinFactNeighborX="1907" custLinFactNeighborY="11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3A5BE694-A853-412A-9B61-3574DF298F75}" srcId="{38A25015-16AA-4DEC-A73E-4737202CC5D3}" destId="{702E9B5E-0620-4255-A07B-974A44D05ABC}" srcOrd="0" destOrd="0" parTransId="{89B93D2C-8936-41EC-85C4-D1549DD1547C}" sibTransId="{F9E148E5-2137-4172-B862-BC5FEB3AF09E}"/>
    <dgm:cxn modelId="{D161410A-947B-4E42-89BB-765DFA7F37A4}" srcId="{38A25015-16AA-4DEC-A73E-4737202CC5D3}" destId="{4299ED08-7F46-4CDE-AB72-9E9371DCC041}" srcOrd="3" destOrd="0" parTransId="{16B1D928-1B94-4065-B7FA-F2E525895502}" sibTransId="{6D9F9DB6-4483-433C-B176-29185E062D8C}"/>
    <dgm:cxn modelId="{BB5F6B54-9901-6E4F-B468-37FC767DC4C5}" type="presOf" srcId="{702E9B5E-0620-4255-A07B-974A44D05ABC}" destId="{A0243D12-A001-4A39-8049-770D3231458C}" srcOrd="0" destOrd="0" presId="urn:microsoft.com/office/officeart/2005/8/layout/default#1"/>
    <dgm:cxn modelId="{7B24487D-66CA-43E9-BE62-CA318343F1AC}" srcId="{38A25015-16AA-4DEC-A73E-4737202CC5D3}" destId="{71525722-90A3-4C7A-AD8D-EFD06AFE6D23}" srcOrd="1" destOrd="0" parTransId="{98FB64AC-E99E-4CC6-B54A-6A9D92334680}" sibTransId="{894CFD13-4DC9-42B6-B8AA-CAB81094065D}"/>
    <dgm:cxn modelId="{055BBE46-7F12-DB44-803A-BEF059995DD9}" srcId="{38A25015-16AA-4DEC-A73E-4737202CC5D3}" destId="{2D25DDC2-1FB1-6F47-BFCB-49ACB35FD3C1}" srcOrd="2" destOrd="0" parTransId="{B82C1362-DA4A-4C45-BD09-EE3D9E6FDBDE}" sibTransId="{E5FC8A9F-D77F-BE4E-B6DF-1909D45AEF57}"/>
    <dgm:cxn modelId="{3BB8AA5A-18B4-4CEE-B7B8-DD30E9A7E3E9}" srcId="{38A25015-16AA-4DEC-A73E-4737202CC5D3}" destId="{947E9457-FAC5-40CB-BD91-3E9358CE810F}" srcOrd="4" destOrd="0" parTransId="{A69CC85A-A7A0-4C49-B75C-61E102C8255B}" sibTransId="{584AF3ED-C7B4-4328-93BE-EC0DBF2B4411}"/>
    <dgm:cxn modelId="{51D6B66E-7D2D-544E-9F17-7AB7285C8FD1}" type="presOf" srcId="{947E9457-FAC5-40CB-BD91-3E9358CE810F}" destId="{F3B4B9A0-1BC0-4402-B214-277714F828E8}" srcOrd="0" destOrd="0" presId="urn:microsoft.com/office/officeart/2005/8/layout/default#1"/>
    <dgm:cxn modelId="{24FF26D8-A8F0-F548-A3BE-C652CF2E769A}" type="presOf" srcId="{71525722-90A3-4C7A-AD8D-EFD06AFE6D23}" destId="{B569282E-D1DA-445E-85ED-184F12D067A8}" srcOrd="0" destOrd="0" presId="urn:microsoft.com/office/officeart/2005/8/layout/default#1"/>
    <dgm:cxn modelId="{383E819C-DF02-EB4A-8FC2-F0D09B1A651D}" type="presOf" srcId="{2D25DDC2-1FB1-6F47-BFCB-49ACB35FD3C1}" destId="{E27575C0-095D-6949-A162-8D367B7D3AE4}" srcOrd="0" destOrd="0" presId="urn:microsoft.com/office/officeart/2005/8/layout/default#1"/>
    <dgm:cxn modelId="{D985ED00-AB95-0B44-A8A7-E2D14DE60570}" type="presOf" srcId="{38A25015-16AA-4DEC-A73E-4737202CC5D3}" destId="{8B4AE92C-A353-436E-966F-1F4A1855CFDE}" srcOrd="0" destOrd="0" presId="urn:microsoft.com/office/officeart/2005/8/layout/default#1"/>
    <dgm:cxn modelId="{65FB84B6-9945-994F-821C-2486CA76130B}" type="presOf" srcId="{4299ED08-7F46-4CDE-AB72-9E9371DCC041}" destId="{CFE26FC0-4B03-4581-AFA6-78A68D12C97F}" srcOrd="0" destOrd="0" presId="urn:microsoft.com/office/officeart/2005/8/layout/default#1"/>
    <dgm:cxn modelId="{389AE920-0788-9F4D-805D-E5361236CEC2}" type="presParOf" srcId="{8B4AE92C-A353-436E-966F-1F4A1855CFDE}" destId="{A0243D12-A001-4A39-8049-770D3231458C}" srcOrd="0" destOrd="0" presId="urn:microsoft.com/office/officeart/2005/8/layout/default#1"/>
    <dgm:cxn modelId="{1A6FDDA0-0FE1-6A4F-A3AD-EA08946CD978}" type="presParOf" srcId="{8B4AE92C-A353-436E-966F-1F4A1855CFDE}" destId="{0AB46A0C-5691-44F9-9CBF-6862C394FE33}" srcOrd="1" destOrd="0" presId="urn:microsoft.com/office/officeart/2005/8/layout/default#1"/>
    <dgm:cxn modelId="{392F84FD-19CB-E94C-BAF3-6BD233464DA2}" type="presParOf" srcId="{8B4AE92C-A353-436E-966F-1F4A1855CFDE}" destId="{B569282E-D1DA-445E-85ED-184F12D067A8}" srcOrd="2" destOrd="0" presId="urn:microsoft.com/office/officeart/2005/8/layout/default#1"/>
    <dgm:cxn modelId="{C9BA0B70-FBF3-BE46-BDE9-EB0A42EC85FC}" type="presParOf" srcId="{8B4AE92C-A353-436E-966F-1F4A1855CFDE}" destId="{88EA3479-4E1F-4D73-8EF4-7D492C652E4D}" srcOrd="3" destOrd="0" presId="urn:microsoft.com/office/officeart/2005/8/layout/default#1"/>
    <dgm:cxn modelId="{86EE39A2-F1AB-B84C-B4B4-C5D0BA26E24D}" type="presParOf" srcId="{8B4AE92C-A353-436E-966F-1F4A1855CFDE}" destId="{E27575C0-095D-6949-A162-8D367B7D3AE4}" srcOrd="4" destOrd="0" presId="urn:microsoft.com/office/officeart/2005/8/layout/default#1"/>
    <dgm:cxn modelId="{A0627696-A072-2849-8C7E-60AAFAE817DB}" type="presParOf" srcId="{8B4AE92C-A353-436E-966F-1F4A1855CFDE}" destId="{D1A2FCEE-8418-F140-8FE9-CAE54DF83FBA}" srcOrd="5" destOrd="0" presId="urn:microsoft.com/office/officeart/2005/8/layout/default#1"/>
    <dgm:cxn modelId="{FF7D8D10-01EE-9040-A656-D2516A946552}" type="presParOf" srcId="{8B4AE92C-A353-436E-966F-1F4A1855CFDE}" destId="{CFE26FC0-4B03-4581-AFA6-78A68D12C97F}" srcOrd="6" destOrd="0" presId="urn:microsoft.com/office/officeart/2005/8/layout/default#1"/>
    <dgm:cxn modelId="{A280139F-C042-0745-9B1B-ED6E8329C69D}" type="presParOf" srcId="{8B4AE92C-A353-436E-966F-1F4A1855CFDE}" destId="{B341994B-BE7A-455E-80D6-E4F3A35A7810}" srcOrd="7" destOrd="0" presId="urn:microsoft.com/office/officeart/2005/8/layout/default#1"/>
    <dgm:cxn modelId="{72EA2E1B-134C-554D-8540-63B96A504267}" type="presParOf" srcId="{8B4AE92C-A353-436E-966F-1F4A1855CFDE}" destId="{F3B4B9A0-1BC0-4402-B214-277714F828E8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EAB054-6CBE-4BA3-92FC-88DB33543C1B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E70715B8-9CB3-49FA-B013-0C59E134E32F}">
      <dgm:prSet custT="1"/>
      <dgm:spPr/>
      <dgm:t>
        <a:bodyPr/>
        <a:lstStyle/>
        <a:p>
          <a:pPr rtl="0"/>
          <a:r>
            <a:rPr lang="nb-NO" sz="1800" b="1" dirty="0" smtClean="0"/>
            <a:t>HUS FOR HVEM</a:t>
          </a:r>
          <a:endParaRPr lang="nb-NO" sz="1800" dirty="0"/>
        </a:p>
      </dgm:t>
    </dgm:pt>
    <dgm:pt modelId="{58A15E86-77F8-42FA-BAE3-8A768D6DC7C4}" type="parTrans" cxnId="{4CE7E224-F116-4B30-960D-A3332A961E90}">
      <dgm:prSet/>
      <dgm:spPr/>
      <dgm:t>
        <a:bodyPr/>
        <a:lstStyle/>
        <a:p>
          <a:endParaRPr lang="nb-NO"/>
        </a:p>
      </dgm:t>
    </dgm:pt>
    <dgm:pt modelId="{D524A4AF-8625-4210-BDAF-8B44DF2A3508}" type="sibTrans" cxnId="{4CE7E224-F116-4B30-960D-A3332A961E90}">
      <dgm:prSet/>
      <dgm:spPr/>
      <dgm:t>
        <a:bodyPr/>
        <a:lstStyle/>
        <a:p>
          <a:endParaRPr lang="nb-NO"/>
        </a:p>
      </dgm:t>
    </dgm:pt>
    <dgm:pt modelId="{01E8A63F-5D46-4AF3-B091-FC5DF7571C16}">
      <dgm:prSet custT="1"/>
      <dgm:spPr/>
      <dgm:t>
        <a:bodyPr/>
        <a:lstStyle/>
        <a:p>
          <a:pPr rtl="0"/>
          <a:r>
            <a:rPr lang="nb-NO" sz="1800" b="1" dirty="0" smtClean="0"/>
            <a:t>Profesjonelle?</a:t>
          </a:r>
          <a:endParaRPr lang="nb-NO" sz="1800" dirty="0"/>
        </a:p>
      </dgm:t>
    </dgm:pt>
    <dgm:pt modelId="{2FECC7AA-8156-4F9B-A101-673C77663948}" type="parTrans" cxnId="{A7D2DD05-F2CC-482E-BFCA-324115703415}">
      <dgm:prSet/>
      <dgm:spPr/>
      <dgm:t>
        <a:bodyPr/>
        <a:lstStyle/>
        <a:p>
          <a:endParaRPr lang="nb-NO"/>
        </a:p>
      </dgm:t>
    </dgm:pt>
    <dgm:pt modelId="{601B7B00-21AA-4986-98D3-76B18F9D5796}" type="sibTrans" cxnId="{A7D2DD05-F2CC-482E-BFCA-324115703415}">
      <dgm:prSet/>
      <dgm:spPr/>
      <dgm:t>
        <a:bodyPr/>
        <a:lstStyle/>
        <a:p>
          <a:endParaRPr lang="nb-NO"/>
        </a:p>
      </dgm:t>
    </dgm:pt>
    <dgm:pt modelId="{63027DD4-5909-42E1-A0C5-25F1B16AE0B0}">
      <dgm:prSet custT="1"/>
      <dgm:spPr/>
      <dgm:t>
        <a:bodyPr/>
        <a:lstStyle/>
        <a:p>
          <a:pPr rtl="0"/>
          <a:r>
            <a:rPr lang="nb-NO" sz="1800" b="1" dirty="0" smtClean="0"/>
            <a:t>Amatører?</a:t>
          </a:r>
          <a:endParaRPr lang="nb-NO" sz="1800" dirty="0"/>
        </a:p>
      </dgm:t>
    </dgm:pt>
    <dgm:pt modelId="{9EDBF950-3BBD-4027-BEB4-F252ED930347}" type="parTrans" cxnId="{75665DB9-B3A2-48EA-AA45-43CEC731E823}">
      <dgm:prSet/>
      <dgm:spPr/>
      <dgm:t>
        <a:bodyPr/>
        <a:lstStyle/>
        <a:p>
          <a:endParaRPr lang="nb-NO"/>
        </a:p>
      </dgm:t>
    </dgm:pt>
    <dgm:pt modelId="{B158E5BB-12A5-4AC3-9064-C44ADC9F6D4B}" type="sibTrans" cxnId="{75665DB9-B3A2-48EA-AA45-43CEC731E823}">
      <dgm:prSet/>
      <dgm:spPr/>
      <dgm:t>
        <a:bodyPr/>
        <a:lstStyle/>
        <a:p>
          <a:endParaRPr lang="nb-NO"/>
        </a:p>
      </dgm:t>
    </dgm:pt>
    <dgm:pt modelId="{2E89013F-192D-45A1-B9FB-4716762538D2}">
      <dgm:prSet custT="1"/>
      <dgm:spPr/>
      <dgm:t>
        <a:bodyPr/>
        <a:lstStyle/>
        <a:p>
          <a:pPr rtl="0"/>
          <a:r>
            <a:rPr lang="nb-NO" sz="1800" b="1" dirty="0" smtClean="0"/>
            <a:t>HUS FOR HVA</a:t>
          </a:r>
          <a:endParaRPr lang="nb-NO" sz="1800" dirty="0"/>
        </a:p>
      </dgm:t>
    </dgm:pt>
    <dgm:pt modelId="{F15543E7-5FAA-4537-95CF-DEA98E05022D}" type="parTrans" cxnId="{53513DE9-1841-4D0A-AEF4-1A1E7DFDFF7B}">
      <dgm:prSet/>
      <dgm:spPr/>
      <dgm:t>
        <a:bodyPr/>
        <a:lstStyle/>
        <a:p>
          <a:endParaRPr lang="nb-NO"/>
        </a:p>
      </dgm:t>
    </dgm:pt>
    <dgm:pt modelId="{485929E9-35D1-4ECD-B94E-E6C391FE0271}" type="sibTrans" cxnId="{53513DE9-1841-4D0A-AEF4-1A1E7DFDFF7B}">
      <dgm:prSet/>
      <dgm:spPr/>
      <dgm:t>
        <a:bodyPr/>
        <a:lstStyle/>
        <a:p>
          <a:endParaRPr lang="nb-NO"/>
        </a:p>
      </dgm:t>
    </dgm:pt>
    <dgm:pt modelId="{BA3575F7-B8CF-48C7-9874-72BCD99A2A7D}">
      <dgm:prSet custT="1"/>
      <dgm:spPr/>
      <dgm:t>
        <a:bodyPr/>
        <a:lstStyle/>
        <a:p>
          <a:pPr rtl="0"/>
          <a:r>
            <a:rPr lang="nb-NO" sz="1800" b="1" dirty="0" smtClean="0"/>
            <a:t>Musikk, Teater, Dans</a:t>
          </a:r>
          <a:endParaRPr lang="nb-NO" sz="1800" dirty="0"/>
        </a:p>
      </dgm:t>
    </dgm:pt>
    <dgm:pt modelId="{901E52FF-174E-45E5-AFAF-C781E34030C0}" type="parTrans" cxnId="{A8E5DBCC-BD3A-465E-B2FB-9DFB324CE69D}">
      <dgm:prSet/>
      <dgm:spPr/>
      <dgm:t>
        <a:bodyPr/>
        <a:lstStyle/>
        <a:p>
          <a:endParaRPr lang="nb-NO"/>
        </a:p>
      </dgm:t>
    </dgm:pt>
    <dgm:pt modelId="{4FB33859-1C90-47D6-98A4-A1428F5E33D8}" type="sibTrans" cxnId="{A8E5DBCC-BD3A-465E-B2FB-9DFB324CE69D}">
      <dgm:prSet/>
      <dgm:spPr/>
      <dgm:t>
        <a:bodyPr/>
        <a:lstStyle/>
        <a:p>
          <a:endParaRPr lang="nb-NO"/>
        </a:p>
      </dgm:t>
    </dgm:pt>
    <dgm:pt modelId="{99784A93-B165-44CF-A478-CFC36F32159C}">
      <dgm:prSet custT="1"/>
      <dgm:spPr/>
      <dgm:t>
        <a:bodyPr/>
        <a:lstStyle/>
        <a:p>
          <a:pPr rtl="0"/>
          <a:r>
            <a:rPr lang="nb-NO" sz="1800" b="1" dirty="0" smtClean="0"/>
            <a:t>Billedkunst, Litteratur</a:t>
          </a:r>
          <a:endParaRPr lang="nb-NO" sz="1800" dirty="0"/>
        </a:p>
      </dgm:t>
    </dgm:pt>
    <dgm:pt modelId="{E47A2482-8B07-4575-99CE-4AA09CE43084}" type="parTrans" cxnId="{868B1DDC-8A97-404F-979F-5CE3085360D9}">
      <dgm:prSet/>
      <dgm:spPr/>
      <dgm:t>
        <a:bodyPr/>
        <a:lstStyle/>
        <a:p>
          <a:endParaRPr lang="nb-NO"/>
        </a:p>
      </dgm:t>
    </dgm:pt>
    <dgm:pt modelId="{CCDAF22F-C704-48C1-8618-B4597CBB97DE}" type="sibTrans" cxnId="{868B1DDC-8A97-404F-979F-5CE3085360D9}">
      <dgm:prSet/>
      <dgm:spPr/>
      <dgm:t>
        <a:bodyPr/>
        <a:lstStyle/>
        <a:p>
          <a:endParaRPr lang="nb-NO"/>
        </a:p>
      </dgm:t>
    </dgm:pt>
    <dgm:pt modelId="{FE86E25F-0940-437C-9730-31DACC36C96D}">
      <dgm:prSet custT="1"/>
      <dgm:spPr/>
      <dgm:t>
        <a:bodyPr/>
        <a:lstStyle/>
        <a:p>
          <a:pPr rtl="0"/>
          <a:r>
            <a:rPr lang="nb-NO" sz="1800" b="1" dirty="0" smtClean="0"/>
            <a:t>Kino</a:t>
          </a:r>
          <a:endParaRPr lang="nb-NO" sz="1800" dirty="0"/>
        </a:p>
      </dgm:t>
    </dgm:pt>
    <dgm:pt modelId="{14EA248B-9F7E-4C22-A590-8C3B47FC5981}" type="parTrans" cxnId="{11EED26D-D8F6-4276-A921-CC07537ACCA1}">
      <dgm:prSet/>
      <dgm:spPr/>
      <dgm:t>
        <a:bodyPr/>
        <a:lstStyle/>
        <a:p>
          <a:endParaRPr lang="nb-NO"/>
        </a:p>
      </dgm:t>
    </dgm:pt>
    <dgm:pt modelId="{73FB7C91-5D94-4A17-8384-63EF1B4BA8CF}" type="sibTrans" cxnId="{11EED26D-D8F6-4276-A921-CC07537ACCA1}">
      <dgm:prSet/>
      <dgm:spPr/>
      <dgm:t>
        <a:bodyPr/>
        <a:lstStyle/>
        <a:p>
          <a:endParaRPr lang="nb-NO"/>
        </a:p>
      </dgm:t>
    </dgm:pt>
    <dgm:pt modelId="{2F9FC1BE-0A47-46FA-9C7B-661F68FDEC1D}">
      <dgm:prSet custT="1"/>
      <dgm:spPr/>
      <dgm:t>
        <a:bodyPr/>
        <a:lstStyle/>
        <a:p>
          <a:pPr rtl="0"/>
          <a:r>
            <a:rPr lang="nb-NO" sz="1800" b="1" dirty="0" smtClean="0"/>
            <a:t>HUS TIL HVILKEN PRIS</a:t>
          </a:r>
          <a:endParaRPr lang="nb-NO" sz="1800" dirty="0"/>
        </a:p>
      </dgm:t>
    </dgm:pt>
    <dgm:pt modelId="{0A040F21-5751-4A5E-923A-E673BA036865}" type="parTrans" cxnId="{4E10B960-9277-44F5-8140-9CFC20B62D56}">
      <dgm:prSet/>
      <dgm:spPr/>
      <dgm:t>
        <a:bodyPr/>
        <a:lstStyle/>
        <a:p>
          <a:endParaRPr lang="nb-NO"/>
        </a:p>
      </dgm:t>
    </dgm:pt>
    <dgm:pt modelId="{95C4629F-B46F-4B45-9A05-12962A1EDD73}" type="sibTrans" cxnId="{4E10B960-9277-44F5-8140-9CFC20B62D56}">
      <dgm:prSet/>
      <dgm:spPr/>
      <dgm:t>
        <a:bodyPr/>
        <a:lstStyle/>
        <a:p>
          <a:endParaRPr lang="nb-NO"/>
        </a:p>
      </dgm:t>
    </dgm:pt>
    <dgm:pt modelId="{837BD1F1-5E9B-419F-AE20-4C386F14A7CF}">
      <dgm:prSet/>
      <dgm:spPr/>
      <dgm:t>
        <a:bodyPr/>
        <a:lstStyle/>
        <a:p>
          <a:pPr rtl="0"/>
          <a:r>
            <a:rPr lang="nb-NO" b="1" dirty="0" smtClean="0"/>
            <a:t>Utgifter og inntekter</a:t>
          </a:r>
          <a:endParaRPr lang="nb-NO" dirty="0"/>
        </a:p>
      </dgm:t>
    </dgm:pt>
    <dgm:pt modelId="{A1948EAF-34E6-45C3-87D0-3A3712C8B17F}" type="parTrans" cxnId="{E67F70F7-444D-479E-9AE3-BFC6C1DD9755}">
      <dgm:prSet/>
      <dgm:spPr/>
      <dgm:t>
        <a:bodyPr/>
        <a:lstStyle/>
        <a:p>
          <a:endParaRPr lang="nb-NO"/>
        </a:p>
      </dgm:t>
    </dgm:pt>
    <dgm:pt modelId="{9E17A1DD-D5D4-4671-8A84-974B29B502B2}" type="sibTrans" cxnId="{E67F70F7-444D-479E-9AE3-BFC6C1DD9755}">
      <dgm:prSet/>
      <dgm:spPr/>
      <dgm:t>
        <a:bodyPr/>
        <a:lstStyle/>
        <a:p>
          <a:endParaRPr lang="nb-NO"/>
        </a:p>
      </dgm:t>
    </dgm:pt>
    <dgm:pt modelId="{5B23828F-63D0-4C99-B3F2-9029CA6D8ECD}">
      <dgm:prSet custT="1"/>
      <dgm:spPr/>
      <dgm:t>
        <a:bodyPr/>
        <a:lstStyle/>
        <a:p>
          <a:pPr rtl="0"/>
          <a:r>
            <a:rPr lang="nb-NO" sz="1800" b="1" dirty="0" smtClean="0"/>
            <a:t>HUS FOR KOMMUNEN, REGIONEN, NASJONEN</a:t>
          </a:r>
          <a:endParaRPr lang="nb-NO" sz="1800" dirty="0"/>
        </a:p>
      </dgm:t>
    </dgm:pt>
    <dgm:pt modelId="{D2E84F73-B0E2-4C4D-A4AC-C14F13A00B13}" type="parTrans" cxnId="{49C8AC81-8F01-42FF-B365-AEDC99AA2F53}">
      <dgm:prSet/>
      <dgm:spPr/>
      <dgm:t>
        <a:bodyPr/>
        <a:lstStyle/>
        <a:p>
          <a:endParaRPr lang="nb-NO"/>
        </a:p>
      </dgm:t>
    </dgm:pt>
    <dgm:pt modelId="{94ACAD10-C894-469F-A193-5360F3EF51DA}" type="sibTrans" cxnId="{49C8AC81-8F01-42FF-B365-AEDC99AA2F53}">
      <dgm:prSet/>
      <dgm:spPr/>
      <dgm:t>
        <a:bodyPr/>
        <a:lstStyle/>
        <a:p>
          <a:endParaRPr lang="nb-NO"/>
        </a:p>
      </dgm:t>
    </dgm:pt>
    <dgm:pt modelId="{95E60F59-3459-4308-8C8B-3338F1E8ECAC}">
      <dgm:prSet/>
      <dgm:spPr/>
      <dgm:t>
        <a:bodyPr/>
        <a:lstStyle/>
        <a:p>
          <a:pPr rtl="0"/>
          <a:r>
            <a:rPr lang="nb-NO" b="1" dirty="0" smtClean="0"/>
            <a:t>Standard</a:t>
          </a:r>
          <a:endParaRPr lang="nb-NO" b="1" dirty="0"/>
        </a:p>
      </dgm:t>
    </dgm:pt>
    <dgm:pt modelId="{65A14952-256F-44A6-ACF6-60272A6B7B1F}" type="parTrans" cxnId="{AA0D7C9B-5DDF-4E31-8611-734055633694}">
      <dgm:prSet/>
      <dgm:spPr/>
      <dgm:t>
        <a:bodyPr/>
        <a:lstStyle/>
        <a:p>
          <a:endParaRPr lang="nb-NO"/>
        </a:p>
      </dgm:t>
    </dgm:pt>
    <dgm:pt modelId="{F1999F56-55A9-4D4D-B5E2-0B02CD3F351D}" type="sibTrans" cxnId="{AA0D7C9B-5DDF-4E31-8611-734055633694}">
      <dgm:prSet/>
      <dgm:spPr/>
      <dgm:t>
        <a:bodyPr/>
        <a:lstStyle/>
        <a:p>
          <a:endParaRPr lang="nb-NO"/>
        </a:p>
      </dgm:t>
    </dgm:pt>
    <dgm:pt modelId="{CA39F7BB-E98A-43A8-B91A-E13843ED1FCB}">
      <dgm:prSet/>
      <dgm:spPr/>
      <dgm:t>
        <a:bodyPr/>
        <a:lstStyle/>
        <a:p>
          <a:pPr rtl="0"/>
          <a:r>
            <a:rPr lang="nb-NO" b="1" dirty="0" smtClean="0"/>
            <a:t>Publikumstilbud </a:t>
          </a:r>
          <a:endParaRPr lang="nb-NO" b="1" dirty="0"/>
        </a:p>
      </dgm:t>
    </dgm:pt>
    <dgm:pt modelId="{407D649D-E953-4A63-8BF8-E7ACA02583A1}" type="parTrans" cxnId="{F80F1249-DB20-4DC6-BB9D-5E955EDD91A7}">
      <dgm:prSet/>
      <dgm:spPr/>
      <dgm:t>
        <a:bodyPr/>
        <a:lstStyle/>
        <a:p>
          <a:endParaRPr lang="nb-NO"/>
        </a:p>
      </dgm:t>
    </dgm:pt>
    <dgm:pt modelId="{17C32BAA-F283-4E1E-8141-561FD92058D0}" type="sibTrans" cxnId="{F80F1249-DB20-4DC6-BB9D-5E955EDD91A7}">
      <dgm:prSet/>
      <dgm:spPr/>
      <dgm:t>
        <a:bodyPr/>
        <a:lstStyle/>
        <a:p>
          <a:endParaRPr lang="nb-NO"/>
        </a:p>
      </dgm:t>
    </dgm:pt>
    <dgm:pt modelId="{0EA7629F-C59F-405D-BBB0-265FBA3E9B84}">
      <dgm:prSet/>
      <dgm:spPr/>
      <dgm:t>
        <a:bodyPr/>
        <a:lstStyle/>
        <a:p>
          <a:pPr rtl="0"/>
          <a:r>
            <a:rPr lang="nb-NO" b="1" dirty="0" smtClean="0"/>
            <a:t>Fasiliteter </a:t>
          </a:r>
          <a:endParaRPr lang="nb-NO" b="1" dirty="0"/>
        </a:p>
      </dgm:t>
    </dgm:pt>
    <dgm:pt modelId="{EF19B7AB-2BB2-4682-93E5-8C335C88A3D4}" type="parTrans" cxnId="{6F62B296-794C-4B29-83D7-5E50E9382FA9}">
      <dgm:prSet/>
      <dgm:spPr/>
      <dgm:t>
        <a:bodyPr/>
        <a:lstStyle/>
        <a:p>
          <a:endParaRPr lang="nb-NO"/>
        </a:p>
      </dgm:t>
    </dgm:pt>
    <dgm:pt modelId="{1DDDA2C4-5AC2-4BDF-8EA5-097E51894D2C}" type="sibTrans" cxnId="{6F62B296-794C-4B29-83D7-5E50E9382FA9}">
      <dgm:prSet/>
      <dgm:spPr/>
      <dgm:t>
        <a:bodyPr/>
        <a:lstStyle/>
        <a:p>
          <a:endParaRPr lang="nb-NO"/>
        </a:p>
      </dgm:t>
    </dgm:pt>
    <dgm:pt modelId="{538B4BB5-B921-41D2-8961-E5610D6AC8A7}">
      <dgm:prSet custT="1"/>
      <dgm:spPr/>
      <dgm:t>
        <a:bodyPr/>
        <a:lstStyle/>
        <a:p>
          <a:pPr rtl="0"/>
          <a:r>
            <a:rPr lang="nb-NO" sz="1800" b="1" dirty="0" smtClean="0"/>
            <a:t>Annet</a:t>
          </a:r>
          <a:endParaRPr lang="nb-NO" sz="1800" b="1" dirty="0"/>
        </a:p>
      </dgm:t>
    </dgm:pt>
    <dgm:pt modelId="{F3DC506A-C419-4723-97A1-A66036919732}" type="parTrans" cxnId="{D9462704-452A-443D-9650-0750A9E4934B}">
      <dgm:prSet/>
      <dgm:spPr/>
      <dgm:t>
        <a:bodyPr/>
        <a:lstStyle/>
        <a:p>
          <a:endParaRPr lang="nb-NO"/>
        </a:p>
      </dgm:t>
    </dgm:pt>
    <dgm:pt modelId="{FD56698E-042D-453E-A03B-3B788CDBB8AF}" type="sibTrans" cxnId="{D9462704-452A-443D-9650-0750A9E4934B}">
      <dgm:prSet/>
      <dgm:spPr/>
      <dgm:t>
        <a:bodyPr/>
        <a:lstStyle/>
        <a:p>
          <a:endParaRPr lang="nb-NO"/>
        </a:p>
      </dgm:t>
    </dgm:pt>
    <dgm:pt modelId="{7FB48322-C3A6-4E16-B71A-A6F9AE60D36D}" type="pres">
      <dgm:prSet presAssocID="{B0EAB054-6CBE-4BA3-92FC-88DB33543C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4FDCF2EC-2EFF-4507-B657-E2A6F5A80F83}" type="pres">
      <dgm:prSet presAssocID="{E70715B8-9CB3-49FA-B013-0C59E134E32F}" presName="linNode" presStyleCnt="0"/>
      <dgm:spPr/>
      <dgm:t>
        <a:bodyPr/>
        <a:lstStyle/>
        <a:p>
          <a:endParaRPr lang="nb-NO"/>
        </a:p>
      </dgm:t>
    </dgm:pt>
    <dgm:pt modelId="{3224F446-30CC-4901-B945-0B65FDDE5EB4}" type="pres">
      <dgm:prSet presAssocID="{E70715B8-9CB3-49FA-B013-0C59E134E32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57CF325-74D0-449E-8AA1-5ED3AA57A1E9}" type="pres">
      <dgm:prSet presAssocID="{E70715B8-9CB3-49FA-B013-0C59E134E32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FC9820A-BABF-4DF2-94C2-E5984C40C6B2}" type="pres">
      <dgm:prSet presAssocID="{D524A4AF-8625-4210-BDAF-8B44DF2A3508}" presName="sp" presStyleCnt="0"/>
      <dgm:spPr/>
      <dgm:t>
        <a:bodyPr/>
        <a:lstStyle/>
        <a:p>
          <a:endParaRPr lang="nb-NO"/>
        </a:p>
      </dgm:t>
    </dgm:pt>
    <dgm:pt modelId="{D1FD513A-D030-4321-9625-676FE4250D38}" type="pres">
      <dgm:prSet presAssocID="{2E89013F-192D-45A1-B9FB-4716762538D2}" presName="linNode" presStyleCnt="0"/>
      <dgm:spPr/>
      <dgm:t>
        <a:bodyPr/>
        <a:lstStyle/>
        <a:p>
          <a:endParaRPr lang="nb-NO"/>
        </a:p>
      </dgm:t>
    </dgm:pt>
    <dgm:pt modelId="{114D178A-1606-4CCC-B1A9-45E01EF32854}" type="pres">
      <dgm:prSet presAssocID="{2E89013F-192D-45A1-B9FB-4716762538D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5CB8B09-336F-4920-BEB0-C443B5CFFB51}" type="pres">
      <dgm:prSet presAssocID="{2E89013F-192D-45A1-B9FB-4716762538D2}" presName="descendantText" presStyleLbl="alignAccFollowNode1" presStyleIdx="1" presStyleCnt="4" custScaleY="10438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7B09633-C268-4409-B738-63172B3A7798}" type="pres">
      <dgm:prSet presAssocID="{485929E9-35D1-4ECD-B94E-E6C391FE0271}" presName="sp" presStyleCnt="0"/>
      <dgm:spPr/>
      <dgm:t>
        <a:bodyPr/>
        <a:lstStyle/>
        <a:p>
          <a:endParaRPr lang="nb-NO"/>
        </a:p>
      </dgm:t>
    </dgm:pt>
    <dgm:pt modelId="{8C0F0589-8113-449C-B554-1F38FC4F0AEA}" type="pres">
      <dgm:prSet presAssocID="{2F9FC1BE-0A47-46FA-9C7B-661F68FDEC1D}" presName="linNode" presStyleCnt="0"/>
      <dgm:spPr/>
      <dgm:t>
        <a:bodyPr/>
        <a:lstStyle/>
        <a:p>
          <a:endParaRPr lang="nb-NO"/>
        </a:p>
      </dgm:t>
    </dgm:pt>
    <dgm:pt modelId="{AD666C75-1C45-4ED1-9404-47BC40095004}" type="pres">
      <dgm:prSet presAssocID="{2F9FC1BE-0A47-46FA-9C7B-661F68FDEC1D}" presName="parentText" presStyleLbl="node1" presStyleIdx="2" presStyleCnt="4" custScaleX="203011" custScaleY="100353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EAB5E55-287B-490E-9D85-817985956EEF}" type="pres">
      <dgm:prSet presAssocID="{2F9FC1BE-0A47-46FA-9C7B-661F68FDEC1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CB12388-5C10-4C89-9AB4-39F15DDE4B5A}" type="pres">
      <dgm:prSet presAssocID="{95C4629F-B46F-4B45-9A05-12962A1EDD73}" presName="sp" presStyleCnt="0"/>
      <dgm:spPr/>
      <dgm:t>
        <a:bodyPr/>
        <a:lstStyle/>
        <a:p>
          <a:endParaRPr lang="nb-NO"/>
        </a:p>
      </dgm:t>
    </dgm:pt>
    <dgm:pt modelId="{1D306818-8479-4F3E-A90D-E96758C5694D}" type="pres">
      <dgm:prSet presAssocID="{5B23828F-63D0-4C99-B3F2-9029CA6D8ECD}" presName="linNode" presStyleCnt="0"/>
      <dgm:spPr/>
      <dgm:t>
        <a:bodyPr/>
        <a:lstStyle/>
        <a:p>
          <a:endParaRPr lang="nb-NO"/>
        </a:p>
      </dgm:t>
    </dgm:pt>
    <dgm:pt modelId="{2D9DE64B-7823-45BF-A177-B92C467BE631}" type="pres">
      <dgm:prSet presAssocID="{5B23828F-63D0-4C99-B3F2-9029CA6D8ECD}" presName="parentText" presStyleLbl="node1" presStyleIdx="3" presStyleCnt="4" custScaleX="211134" custScaleY="99967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94D7269-C016-40CC-AF88-73E575D1103A}" type="pres">
      <dgm:prSet presAssocID="{5B23828F-63D0-4C99-B3F2-9029CA6D8ECD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53513DE9-1841-4D0A-AEF4-1A1E7DFDFF7B}" srcId="{B0EAB054-6CBE-4BA3-92FC-88DB33543C1B}" destId="{2E89013F-192D-45A1-B9FB-4716762538D2}" srcOrd="1" destOrd="0" parTransId="{F15543E7-5FAA-4537-95CF-DEA98E05022D}" sibTransId="{485929E9-35D1-4ECD-B94E-E6C391FE0271}"/>
    <dgm:cxn modelId="{CC252F0D-7989-374D-9E7A-177911CE34C2}" type="presOf" srcId="{01E8A63F-5D46-4AF3-B091-FC5DF7571C16}" destId="{357CF325-74D0-449E-8AA1-5ED3AA57A1E9}" srcOrd="0" destOrd="0" presId="urn:microsoft.com/office/officeart/2005/8/layout/vList5"/>
    <dgm:cxn modelId="{F838A33B-8885-6F41-9289-DE5211A2C42F}" type="presOf" srcId="{538B4BB5-B921-41D2-8961-E5610D6AC8A7}" destId="{65CB8B09-336F-4920-BEB0-C443B5CFFB51}" srcOrd="0" destOrd="3" presId="urn:microsoft.com/office/officeart/2005/8/layout/vList5"/>
    <dgm:cxn modelId="{4E10B960-9277-44F5-8140-9CFC20B62D56}" srcId="{B0EAB054-6CBE-4BA3-92FC-88DB33543C1B}" destId="{2F9FC1BE-0A47-46FA-9C7B-661F68FDEC1D}" srcOrd="2" destOrd="0" parTransId="{0A040F21-5751-4A5E-923A-E673BA036865}" sibTransId="{95C4629F-B46F-4B45-9A05-12962A1EDD73}"/>
    <dgm:cxn modelId="{6F62B296-794C-4B29-83D7-5E50E9382FA9}" srcId="{5B23828F-63D0-4C99-B3F2-9029CA6D8ECD}" destId="{0EA7629F-C59F-405D-BBB0-265FBA3E9B84}" srcOrd="2" destOrd="0" parTransId="{EF19B7AB-2BB2-4682-93E5-8C335C88A3D4}" sibTransId="{1DDDA2C4-5AC2-4BDF-8EA5-097E51894D2C}"/>
    <dgm:cxn modelId="{F80F1249-DB20-4DC6-BB9D-5E955EDD91A7}" srcId="{5B23828F-63D0-4C99-B3F2-9029CA6D8ECD}" destId="{CA39F7BB-E98A-43A8-B91A-E13843ED1FCB}" srcOrd="1" destOrd="0" parTransId="{407D649D-E953-4A63-8BF8-E7ACA02583A1}" sibTransId="{17C32BAA-F283-4E1E-8141-561FD92058D0}"/>
    <dgm:cxn modelId="{382815DA-ADFD-9142-8D3B-152FFF489984}" type="presOf" srcId="{BA3575F7-B8CF-48C7-9874-72BCD99A2A7D}" destId="{65CB8B09-336F-4920-BEB0-C443B5CFFB51}" srcOrd="0" destOrd="0" presId="urn:microsoft.com/office/officeart/2005/8/layout/vList5"/>
    <dgm:cxn modelId="{06897889-0385-034E-B8A2-8BE24C7561B8}" type="presOf" srcId="{E70715B8-9CB3-49FA-B013-0C59E134E32F}" destId="{3224F446-30CC-4901-B945-0B65FDDE5EB4}" srcOrd="0" destOrd="0" presId="urn:microsoft.com/office/officeart/2005/8/layout/vList5"/>
    <dgm:cxn modelId="{161FE945-84FF-7A49-BCD5-27082B20612A}" type="presOf" srcId="{B0EAB054-6CBE-4BA3-92FC-88DB33543C1B}" destId="{7FB48322-C3A6-4E16-B71A-A6F9AE60D36D}" srcOrd="0" destOrd="0" presId="urn:microsoft.com/office/officeart/2005/8/layout/vList5"/>
    <dgm:cxn modelId="{D9707400-97FA-FC47-BEB4-203CAAAF7B11}" type="presOf" srcId="{CA39F7BB-E98A-43A8-B91A-E13843ED1FCB}" destId="{694D7269-C016-40CC-AF88-73E575D1103A}" srcOrd="0" destOrd="1" presId="urn:microsoft.com/office/officeart/2005/8/layout/vList5"/>
    <dgm:cxn modelId="{4CE7E224-F116-4B30-960D-A3332A961E90}" srcId="{B0EAB054-6CBE-4BA3-92FC-88DB33543C1B}" destId="{E70715B8-9CB3-49FA-B013-0C59E134E32F}" srcOrd="0" destOrd="0" parTransId="{58A15E86-77F8-42FA-BAE3-8A768D6DC7C4}" sibTransId="{D524A4AF-8625-4210-BDAF-8B44DF2A3508}"/>
    <dgm:cxn modelId="{C8D4ADA8-505F-564A-955A-FE9E4BB51768}" type="presOf" srcId="{2F9FC1BE-0A47-46FA-9C7B-661F68FDEC1D}" destId="{AD666C75-1C45-4ED1-9404-47BC40095004}" srcOrd="0" destOrd="0" presId="urn:microsoft.com/office/officeart/2005/8/layout/vList5"/>
    <dgm:cxn modelId="{868B1DDC-8A97-404F-979F-5CE3085360D9}" srcId="{2E89013F-192D-45A1-B9FB-4716762538D2}" destId="{99784A93-B165-44CF-A478-CFC36F32159C}" srcOrd="1" destOrd="0" parTransId="{E47A2482-8B07-4575-99CE-4AA09CE43084}" sibTransId="{CCDAF22F-C704-48C1-8618-B4597CBB97DE}"/>
    <dgm:cxn modelId="{E106094E-FAE2-F74C-8DB9-A45E9E1E7EAE}" type="presOf" srcId="{95E60F59-3459-4308-8C8B-3338F1E8ECAC}" destId="{694D7269-C016-40CC-AF88-73E575D1103A}" srcOrd="0" destOrd="0" presId="urn:microsoft.com/office/officeart/2005/8/layout/vList5"/>
    <dgm:cxn modelId="{D9462704-452A-443D-9650-0750A9E4934B}" srcId="{2E89013F-192D-45A1-B9FB-4716762538D2}" destId="{538B4BB5-B921-41D2-8961-E5610D6AC8A7}" srcOrd="3" destOrd="0" parTransId="{F3DC506A-C419-4723-97A1-A66036919732}" sibTransId="{FD56698E-042D-453E-A03B-3B788CDBB8AF}"/>
    <dgm:cxn modelId="{75665DB9-B3A2-48EA-AA45-43CEC731E823}" srcId="{E70715B8-9CB3-49FA-B013-0C59E134E32F}" destId="{63027DD4-5909-42E1-A0C5-25F1B16AE0B0}" srcOrd="1" destOrd="0" parTransId="{9EDBF950-3BBD-4027-BEB4-F252ED930347}" sibTransId="{B158E5BB-12A5-4AC3-9064-C44ADC9F6D4B}"/>
    <dgm:cxn modelId="{E67F70F7-444D-479E-9AE3-BFC6C1DD9755}" srcId="{2F9FC1BE-0A47-46FA-9C7B-661F68FDEC1D}" destId="{837BD1F1-5E9B-419F-AE20-4C386F14A7CF}" srcOrd="0" destOrd="0" parTransId="{A1948EAF-34E6-45C3-87D0-3A3712C8B17F}" sibTransId="{9E17A1DD-D5D4-4671-8A84-974B29B502B2}"/>
    <dgm:cxn modelId="{E7D89862-3E4E-8345-8423-FD5D959FB922}" type="presOf" srcId="{FE86E25F-0940-437C-9730-31DACC36C96D}" destId="{65CB8B09-336F-4920-BEB0-C443B5CFFB51}" srcOrd="0" destOrd="2" presId="urn:microsoft.com/office/officeart/2005/8/layout/vList5"/>
    <dgm:cxn modelId="{AA0D7C9B-5DDF-4E31-8611-734055633694}" srcId="{5B23828F-63D0-4C99-B3F2-9029CA6D8ECD}" destId="{95E60F59-3459-4308-8C8B-3338F1E8ECAC}" srcOrd="0" destOrd="0" parTransId="{65A14952-256F-44A6-ACF6-60272A6B7B1F}" sibTransId="{F1999F56-55A9-4D4D-B5E2-0B02CD3F351D}"/>
    <dgm:cxn modelId="{11EED26D-D8F6-4276-A921-CC07537ACCA1}" srcId="{2E89013F-192D-45A1-B9FB-4716762538D2}" destId="{FE86E25F-0940-437C-9730-31DACC36C96D}" srcOrd="2" destOrd="0" parTransId="{14EA248B-9F7E-4C22-A590-8C3B47FC5981}" sibTransId="{73FB7C91-5D94-4A17-8384-63EF1B4BA8CF}"/>
    <dgm:cxn modelId="{49C8AC81-8F01-42FF-B365-AEDC99AA2F53}" srcId="{B0EAB054-6CBE-4BA3-92FC-88DB33543C1B}" destId="{5B23828F-63D0-4C99-B3F2-9029CA6D8ECD}" srcOrd="3" destOrd="0" parTransId="{D2E84F73-B0E2-4C4D-A4AC-C14F13A00B13}" sibTransId="{94ACAD10-C894-469F-A193-5360F3EF51DA}"/>
    <dgm:cxn modelId="{1A78B42B-EA45-0544-845C-7EE11EC1F9EE}" type="presOf" srcId="{63027DD4-5909-42E1-A0C5-25F1B16AE0B0}" destId="{357CF325-74D0-449E-8AA1-5ED3AA57A1E9}" srcOrd="0" destOrd="1" presId="urn:microsoft.com/office/officeart/2005/8/layout/vList5"/>
    <dgm:cxn modelId="{A7D2DD05-F2CC-482E-BFCA-324115703415}" srcId="{E70715B8-9CB3-49FA-B013-0C59E134E32F}" destId="{01E8A63F-5D46-4AF3-B091-FC5DF7571C16}" srcOrd="0" destOrd="0" parTransId="{2FECC7AA-8156-4F9B-A101-673C77663948}" sibTransId="{601B7B00-21AA-4986-98D3-76B18F9D5796}"/>
    <dgm:cxn modelId="{56B113C8-08FC-2B44-A53D-12571A1D967A}" type="presOf" srcId="{0EA7629F-C59F-405D-BBB0-265FBA3E9B84}" destId="{694D7269-C016-40CC-AF88-73E575D1103A}" srcOrd="0" destOrd="2" presId="urn:microsoft.com/office/officeart/2005/8/layout/vList5"/>
    <dgm:cxn modelId="{76B68DF8-82EA-3643-96BA-CC9B2FC1AB99}" type="presOf" srcId="{5B23828F-63D0-4C99-B3F2-9029CA6D8ECD}" destId="{2D9DE64B-7823-45BF-A177-B92C467BE631}" srcOrd="0" destOrd="0" presId="urn:microsoft.com/office/officeart/2005/8/layout/vList5"/>
    <dgm:cxn modelId="{A8E5DBCC-BD3A-465E-B2FB-9DFB324CE69D}" srcId="{2E89013F-192D-45A1-B9FB-4716762538D2}" destId="{BA3575F7-B8CF-48C7-9874-72BCD99A2A7D}" srcOrd="0" destOrd="0" parTransId="{901E52FF-174E-45E5-AFAF-C781E34030C0}" sibTransId="{4FB33859-1C90-47D6-98A4-A1428F5E33D8}"/>
    <dgm:cxn modelId="{5571EB2B-F19B-4244-85CD-044E35F4E437}" type="presOf" srcId="{2E89013F-192D-45A1-B9FB-4716762538D2}" destId="{114D178A-1606-4CCC-B1A9-45E01EF32854}" srcOrd="0" destOrd="0" presId="urn:microsoft.com/office/officeart/2005/8/layout/vList5"/>
    <dgm:cxn modelId="{A53C18F4-906E-2749-BFDD-27592E47A3C7}" type="presOf" srcId="{99784A93-B165-44CF-A478-CFC36F32159C}" destId="{65CB8B09-336F-4920-BEB0-C443B5CFFB51}" srcOrd="0" destOrd="1" presId="urn:microsoft.com/office/officeart/2005/8/layout/vList5"/>
    <dgm:cxn modelId="{ABE66E37-EE13-E948-AAA2-B903562440FA}" type="presOf" srcId="{837BD1F1-5E9B-419F-AE20-4C386F14A7CF}" destId="{6EAB5E55-287B-490E-9D85-817985956EEF}" srcOrd="0" destOrd="0" presId="urn:microsoft.com/office/officeart/2005/8/layout/vList5"/>
    <dgm:cxn modelId="{9286E273-891F-4843-8FF4-596E1E626019}" type="presParOf" srcId="{7FB48322-C3A6-4E16-B71A-A6F9AE60D36D}" destId="{4FDCF2EC-2EFF-4507-B657-E2A6F5A80F83}" srcOrd="0" destOrd="0" presId="urn:microsoft.com/office/officeart/2005/8/layout/vList5"/>
    <dgm:cxn modelId="{7158ED27-4279-0842-9D15-B3BA49FBF661}" type="presParOf" srcId="{4FDCF2EC-2EFF-4507-B657-E2A6F5A80F83}" destId="{3224F446-30CC-4901-B945-0B65FDDE5EB4}" srcOrd="0" destOrd="0" presId="urn:microsoft.com/office/officeart/2005/8/layout/vList5"/>
    <dgm:cxn modelId="{8896C72B-887A-8847-BE2C-F5BA6509B284}" type="presParOf" srcId="{4FDCF2EC-2EFF-4507-B657-E2A6F5A80F83}" destId="{357CF325-74D0-449E-8AA1-5ED3AA57A1E9}" srcOrd="1" destOrd="0" presId="urn:microsoft.com/office/officeart/2005/8/layout/vList5"/>
    <dgm:cxn modelId="{EFCDFCB8-C193-E445-849D-EBB753288B16}" type="presParOf" srcId="{7FB48322-C3A6-4E16-B71A-A6F9AE60D36D}" destId="{BFC9820A-BABF-4DF2-94C2-E5984C40C6B2}" srcOrd="1" destOrd="0" presId="urn:microsoft.com/office/officeart/2005/8/layout/vList5"/>
    <dgm:cxn modelId="{DC523E62-252D-0B43-B5BC-5A0ECF6A0022}" type="presParOf" srcId="{7FB48322-C3A6-4E16-B71A-A6F9AE60D36D}" destId="{D1FD513A-D030-4321-9625-676FE4250D38}" srcOrd="2" destOrd="0" presId="urn:microsoft.com/office/officeart/2005/8/layout/vList5"/>
    <dgm:cxn modelId="{634A8A2F-7A24-CD4C-BB6B-766D98DF15B4}" type="presParOf" srcId="{D1FD513A-D030-4321-9625-676FE4250D38}" destId="{114D178A-1606-4CCC-B1A9-45E01EF32854}" srcOrd="0" destOrd="0" presId="urn:microsoft.com/office/officeart/2005/8/layout/vList5"/>
    <dgm:cxn modelId="{BED67E18-C231-714F-AD60-96F9890760F0}" type="presParOf" srcId="{D1FD513A-D030-4321-9625-676FE4250D38}" destId="{65CB8B09-336F-4920-BEB0-C443B5CFFB51}" srcOrd="1" destOrd="0" presId="urn:microsoft.com/office/officeart/2005/8/layout/vList5"/>
    <dgm:cxn modelId="{1B48041C-40D5-6949-868E-19EF00FCAF90}" type="presParOf" srcId="{7FB48322-C3A6-4E16-B71A-A6F9AE60D36D}" destId="{27B09633-C268-4409-B738-63172B3A7798}" srcOrd="3" destOrd="0" presId="urn:microsoft.com/office/officeart/2005/8/layout/vList5"/>
    <dgm:cxn modelId="{42FEE5F6-7EBA-4641-8A45-C5B51AFBE647}" type="presParOf" srcId="{7FB48322-C3A6-4E16-B71A-A6F9AE60D36D}" destId="{8C0F0589-8113-449C-B554-1F38FC4F0AEA}" srcOrd="4" destOrd="0" presId="urn:microsoft.com/office/officeart/2005/8/layout/vList5"/>
    <dgm:cxn modelId="{7E22D009-C1E9-9144-9EEA-539F671BE98D}" type="presParOf" srcId="{8C0F0589-8113-449C-B554-1F38FC4F0AEA}" destId="{AD666C75-1C45-4ED1-9404-47BC40095004}" srcOrd="0" destOrd="0" presId="urn:microsoft.com/office/officeart/2005/8/layout/vList5"/>
    <dgm:cxn modelId="{F7D456F0-03E0-1E46-9467-BD15C7AB6197}" type="presParOf" srcId="{8C0F0589-8113-449C-B554-1F38FC4F0AEA}" destId="{6EAB5E55-287B-490E-9D85-817985956EEF}" srcOrd="1" destOrd="0" presId="urn:microsoft.com/office/officeart/2005/8/layout/vList5"/>
    <dgm:cxn modelId="{299FE605-485A-5947-82D3-A07CB21FA095}" type="presParOf" srcId="{7FB48322-C3A6-4E16-B71A-A6F9AE60D36D}" destId="{0CB12388-5C10-4C89-9AB4-39F15DDE4B5A}" srcOrd="5" destOrd="0" presId="urn:microsoft.com/office/officeart/2005/8/layout/vList5"/>
    <dgm:cxn modelId="{781879CD-C38F-944E-8C0C-6136289D829E}" type="presParOf" srcId="{7FB48322-C3A6-4E16-B71A-A6F9AE60D36D}" destId="{1D306818-8479-4F3E-A90D-E96758C5694D}" srcOrd="6" destOrd="0" presId="urn:microsoft.com/office/officeart/2005/8/layout/vList5"/>
    <dgm:cxn modelId="{664B6AE0-37B7-0F47-8D12-2682EBFAA8FE}" type="presParOf" srcId="{1D306818-8479-4F3E-A90D-E96758C5694D}" destId="{2D9DE64B-7823-45BF-A177-B92C467BE631}" srcOrd="0" destOrd="0" presId="urn:microsoft.com/office/officeart/2005/8/layout/vList5"/>
    <dgm:cxn modelId="{1F5410A4-5B38-9C46-ADEF-DAE39E339A48}" type="presParOf" srcId="{1D306818-8479-4F3E-A90D-E96758C5694D}" destId="{694D7269-C016-40CC-AF88-73E575D110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E2F4BF-9A20-4157-A31C-10CD9072B05A}" type="doc">
      <dgm:prSet loTypeId="urn:microsoft.com/office/officeart/2005/8/layout/arrow2" loCatId="process" qsTypeId="urn:microsoft.com/office/officeart/2005/8/quickstyle/3D3" qsCatId="3D" csTypeId="urn:microsoft.com/office/officeart/2005/8/colors/accent3_4" csCatId="accent3" phldr="1"/>
      <dgm:spPr/>
    </dgm:pt>
    <dgm:pt modelId="{209AE01B-BEE3-400A-9DE2-EE3DFF3F586E}">
      <dgm:prSet phldrT="[Tekst]"/>
      <dgm:spPr/>
      <dgm:t>
        <a:bodyPr/>
        <a:lstStyle/>
        <a:p>
          <a:r>
            <a:rPr lang="nb-NO" dirty="0" smtClean="0"/>
            <a:t>Psykiske</a:t>
          </a:r>
          <a:br>
            <a:rPr lang="nb-NO" dirty="0" smtClean="0"/>
          </a:br>
          <a:r>
            <a:rPr lang="nb-NO" dirty="0" smtClean="0"/>
            <a:t>hinder</a:t>
          </a:r>
          <a:endParaRPr lang="nb-NO" dirty="0"/>
        </a:p>
      </dgm:t>
    </dgm:pt>
    <dgm:pt modelId="{27372FB0-6DEB-4EF4-BBFA-35C8745648D4}" type="parTrans" cxnId="{9FAE5766-D01A-4FD3-B8E3-E9C49964EEB4}">
      <dgm:prSet/>
      <dgm:spPr/>
      <dgm:t>
        <a:bodyPr/>
        <a:lstStyle/>
        <a:p>
          <a:endParaRPr lang="nb-NO"/>
        </a:p>
      </dgm:t>
    </dgm:pt>
    <dgm:pt modelId="{AA8E195E-5B07-444D-8C15-ADEE424D7FD2}" type="sibTrans" cxnId="{9FAE5766-D01A-4FD3-B8E3-E9C49964EEB4}">
      <dgm:prSet/>
      <dgm:spPr/>
      <dgm:t>
        <a:bodyPr/>
        <a:lstStyle/>
        <a:p>
          <a:endParaRPr lang="nb-NO"/>
        </a:p>
      </dgm:t>
    </dgm:pt>
    <dgm:pt modelId="{A916F3EA-09B8-49D7-9233-FE708545D61F}">
      <dgm:prSet phldrT="[Tekst]"/>
      <dgm:spPr/>
      <dgm:t>
        <a:bodyPr/>
        <a:lstStyle/>
        <a:p>
          <a:r>
            <a:rPr lang="nb-NO" dirty="0" smtClean="0"/>
            <a:t>Fysiske hinder</a:t>
          </a:r>
          <a:endParaRPr lang="nb-NO" dirty="0"/>
        </a:p>
      </dgm:t>
    </dgm:pt>
    <dgm:pt modelId="{E9E5A342-0DA8-4C2A-9A23-F8E49E815B7D}" type="parTrans" cxnId="{4337B5EC-04E9-4DBF-83F0-34A8BC03EF67}">
      <dgm:prSet/>
      <dgm:spPr/>
      <dgm:t>
        <a:bodyPr/>
        <a:lstStyle/>
        <a:p>
          <a:endParaRPr lang="nb-NO"/>
        </a:p>
      </dgm:t>
    </dgm:pt>
    <dgm:pt modelId="{12EDDC82-B546-46BD-AA3C-22B83981CFED}" type="sibTrans" cxnId="{4337B5EC-04E9-4DBF-83F0-34A8BC03EF67}">
      <dgm:prSet/>
      <dgm:spPr/>
      <dgm:t>
        <a:bodyPr/>
        <a:lstStyle/>
        <a:p>
          <a:endParaRPr lang="nb-NO"/>
        </a:p>
      </dgm:t>
    </dgm:pt>
    <dgm:pt modelId="{263F089C-9745-4C24-9119-27459149A37A}">
      <dgm:prSet phldrT="[Tekst]"/>
      <dgm:spPr/>
      <dgm:t>
        <a:bodyPr/>
        <a:lstStyle/>
        <a:p>
          <a:r>
            <a:rPr lang="nb-NO" dirty="0" smtClean="0"/>
            <a:t>Kulturelle hinder</a:t>
          </a:r>
          <a:endParaRPr lang="nb-NO" dirty="0"/>
        </a:p>
      </dgm:t>
    </dgm:pt>
    <dgm:pt modelId="{66DF4A23-E341-40AD-A2B3-28B9B9051738}" type="parTrans" cxnId="{A4615091-36D4-47BC-A69F-45A11BFECA65}">
      <dgm:prSet/>
      <dgm:spPr/>
      <dgm:t>
        <a:bodyPr/>
        <a:lstStyle/>
        <a:p>
          <a:endParaRPr lang="nb-NO"/>
        </a:p>
      </dgm:t>
    </dgm:pt>
    <dgm:pt modelId="{37851A92-6644-48BB-8B3E-7A13DC46E92F}" type="sibTrans" cxnId="{A4615091-36D4-47BC-A69F-45A11BFECA65}">
      <dgm:prSet/>
      <dgm:spPr/>
      <dgm:t>
        <a:bodyPr/>
        <a:lstStyle/>
        <a:p>
          <a:endParaRPr lang="nb-NO"/>
        </a:p>
      </dgm:t>
    </dgm:pt>
    <dgm:pt modelId="{2434FEC7-1038-4353-A489-5FA3A30E7F4A}">
      <dgm:prSet phldrT="[Tekst]"/>
      <dgm:spPr/>
      <dgm:t>
        <a:bodyPr/>
        <a:lstStyle/>
        <a:p>
          <a:r>
            <a:rPr lang="nb-NO" dirty="0" smtClean="0"/>
            <a:t>Sykdom</a:t>
          </a:r>
          <a:endParaRPr lang="nb-NO" dirty="0"/>
        </a:p>
      </dgm:t>
    </dgm:pt>
    <dgm:pt modelId="{8A60120C-D36D-4264-A9C5-66D574B6197D}" type="parTrans" cxnId="{CAAC025B-830B-4899-B599-A86C905A5136}">
      <dgm:prSet/>
      <dgm:spPr/>
      <dgm:t>
        <a:bodyPr/>
        <a:lstStyle/>
        <a:p>
          <a:endParaRPr lang="nb-NO"/>
        </a:p>
      </dgm:t>
    </dgm:pt>
    <dgm:pt modelId="{293DCCA2-8C37-4CFA-BFFD-1101EB57F15F}" type="sibTrans" cxnId="{CAAC025B-830B-4899-B599-A86C905A5136}">
      <dgm:prSet/>
      <dgm:spPr/>
      <dgm:t>
        <a:bodyPr/>
        <a:lstStyle/>
        <a:p>
          <a:endParaRPr lang="nb-NO"/>
        </a:p>
      </dgm:t>
    </dgm:pt>
    <dgm:pt modelId="{F376C630-1A45-4267-87FD-EE664A849D3F}">
      <dgm:prSet phldrT="[Tekst]"/>
      <dgm:spPr/>
      <dgm:t>
        <a:bodyPr/>
        <a:lstStyle/>
        <a:p>
          <a:r>
            <a:rPr lang="nb-NO" dirty="0" smtClean="0"/>
            <a:t>Økonomiske hinder</a:t>
          </a:r>
          <a:endParaRPr lang="nb-NO" dirty="0"/>
        </a:p>
      </dgm:t>
    </dgm:pt>
    <dgm:pt modelId="{40F55945-1DFB-4E60-A939-268BE8FD8F0E}" type="parTrans" cxnId="{111DB83B-E44F-4970-887D-03139EDE028C}">
      <dgm:prSet/>
      <dgm:spPr/>
      <dgm:t>
        <a:bodyPr/>
        <a:lstStyle/>
        <a:p>
          <a:endParaRPr lang="nb-NO"/>
        </a:p>
      </dgm:t>
    </dgm:pt>
    <dgm:pt modelId="{97228515-0243-45D6-8570-0DED5A0B8B90}" type="sibTrans" cxnId="{111DB83B-E44F-4970-887D-03139EDE028C}">
      <dgm:prSet/>
      <dgm:spPr/>
      <dgm:t>
        <a:bodyPr/>
        <a:lstStyle/>
        <a:p>
          <a:endParaRPr lang="nb-NO"/>
        </a:p>
      </dgm:t>
    </dgm:pt>
    <dgm:pt modelId="{732F6CD8-1966-47BB-9B51-BD4FFE29E08C}" type="pres">
      <dgm:prSet presAssocID="{CCE2F4BF-9A20-4157-A31C-10CD9072B05A}" presName="arrowDiagram" presStyleCnt="0">
        <dgm:presLayoutVars>
          <dgm:chMax val="5"/>
          <dgm:dir/>
          <dgm:resizeHandles val="exact"/>
        </dgm:presLayoutVars>
      </dgm:prSet>
      <dgm:spPr/>
    </dgm:pt>
    <dgm:pt modelId="{95B73EE5-C798-4D28-8FD1-6005552330E0}" type="pres">
      <dgm:prSet presAssocID="{CCE2F4BF-9A20-4157-A31C-10CD9072B05A}" presName="arrow" presStyleLbl="bgShp" presStyleIdx="0" presStyleCnt="1" custAng="20540034" custLinFactNeighborX="-15424" custLinFactNeighborY="-18973"/>
      <dgm:spPr/>
    </dgm:pt>
    <dgm:pt modelId="{10001CBA-E4DA-461C-B3CE-FDC9F9BED70A}" type="pres">
      <dgm:prSet presAssocID="{CCE2F4BF-9A20-4157-A31C-10CD9072B05A}" presName="arrowDiagram5" presStyleCnt="0"/>
      <dgm:spPr/>
    </dgm:pt>
    <dgm:pt modelId="{2423B648-F0D2-4D28-BE2A-924A9F3E1F24}" type="pres">
      <dgm:prSet presAssocID="{2434FEC7-1038-4353-A489-5FA3A30E7F4A}" presName="bullet5a" presStyleLbl="node1" presStyleIdx="0" presStyleCnt="5" custLinFactX="100000" custLinFactY="92935" custLinFactNeighborX="153751" custLinFactNeighborY="100000"/>
      <dgm:spPr/>
    </dgm:pt>
    <dgm:pt modelId="{C168C369-BF5E-4FFB-ACBE-79074B2B133F}" type="pres">
      <dgm:prSet presAssocID="{2434FEC7-1038-4353-A489-5FA3A30E7F4A}" presName="textBox5a" presStyleLbl="revTx" presStyleIdx="0" presStyleCnt="5" custLinFactNeighborX="50741" custLinFactNeighborY="2210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2F39541-F996-4F0D-A69A-99769C011059}" type="pres">
      <dgm:prSet presAssocID="{209AE01B-BEE3-400A-9DE2-EE3DFF3F586E}" presName="bullet5b" presStyleLbl="node1" presStyleIdx="1" presStyleCnt="5" custLinFactY="55992" custLinFactNeighborX="-47549" custLinFactNeighborY="100000"/>
      <dgm:spPr/>
    </dgm:pt>
    <dgm:pt modelId="{012AA58A-3392-4003-8525-E1EB1DDE4683}" type="pres">
      <dgm:prSet presAssocID="{209AE01B-BEE3-400A-9DE2-EE3DFF3F586E}" presName="textBox5b" presStyleLbl="revTx" presStyleIdx="1" presStyleCnt="5" custLinFactNeighborX="2469" custLinFactNeighborY="1457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B96605F-C2F6-4701-9190-BCA6F6E6589B}" type="pres">
      <dgm:prSet presAssocID="{A916F3EA-09B8-49D7-9233-FE708545D61F}" presName="bullet5c" presStyleLbl="node1" presStyleIdx="2" presStyleCnt="5" custLinFactX="-100000" custLinFactNeighborX="-105596" custLinFactNeighborY="91018"/>
      <dgm:spPr/>
    </dgm:pt>
    <dgm:pt modelId="{C4461354-E198-4BC4-AF29-6568D13D7897}" type="pres">
      <dgm:prSet presAssocID="{A916F3EA-09B8-49D7-9233-FE708545D61F}" presName="textBox5c" presStyleLbl="revTx" presStyleIdx="2" presStyleCnt="5" custLinFactNeighborX="-43249" custLinFactNeighborY="839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76A648F-9FFF-4DD2-9ECD-D005F3755C44}" type="pres">
      <dgm:prSet presAssocID="{263F089C-9745-4C24-9119-27459149A37A}" presName="bullet5d" presStyleLbl="node1" presStyleIdx="3" presStyleCnt="5" custLinFactX="-100000" custLinFactNeighborX="-169418" custLinFactNeighborY="-14939"/>
      <dgm:spPr/>
    </dgm:pt>
    <dgm:pt modelId="{BABACDCB-8B45-4542-AED5-413ED5E8C1A1}" type="pres">
      <dgm:prSet presAssocID="{263F089C-9745-4C24-9119-27459149A37A}" presName="textBox5d" presStyleLbl="revTx" presStyleIdx="3" presStyleCnt="5" custLinFactNeighborX="-79412" custLinFactNeighborY="-493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CA629BB-D87B-4DD9-A1B7-02F1A1C231EA}" type="pres">
      <dgm:prSet presAssocID="{F376C630-1A45-4267-87FD-EE664A849D3F}" presName="bullet5e" presStyleLbl="node1" presStyleIdx="4" presStyleCnt="5" custLinFactX="-100000" custLinFactNeighborX="-180107" custLinFactNeighborY="-85260"/>
      <dgm:spPr/>
    </dgm:pt>
    <dgm:pt modelId="{3AEC36BD-4B8B-457D-8368-7FAE6622F79B}" type="pres">
      <dgm:prSet presAssocID="{F376C630-1A45-4267-87FD-EE664A849D3F}" presName="textBox5e" presStyleLbl="revTx" presStyleIdx="4" presStyleCnt="5" custScaleY="24518" custLinFactX="-5882" custLinFactNeighborX="-100000" custLinFactNeighborY="-5883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4337B5EC-04E9-4DBF-83F0-34A8BC03EF67}" srcId="{CCE2F4BF-9A20-4157-A31C-10CD9072B05A}" destId="{A916F3EA-09B8-49D7-9233-FE708545D61F}" srcOrd="2" destOrd="0" parTransId="{E9E5A342-0DA8-4C2A-9A23-F8E49E815B7D}" sibTransId="{12EDDC82-B546-46BD-AA3C-22B83981CFED}"/>
    <dgm:cxn modelId="{0BFFE9B9-5D2D-2E42-A721-181E9288B6D3}" type="presOf" srcId="{263F089C-9745-4C24-9119-27459149A37A}" destId="{BABACDCB-8B45-4542-AED5-413ED5E8C1A1}" srcOrd="0" destOrd="0" presId="urn:microsoft.com/office/officeart/2005/8/layout/arrow2"/>
    <dgm:cxn modelId="{A4615091-36D4-47BC-A69F-45A11BFECA65}" srcId="{CCE2F4BF-9A20-4157-A31C-10CD9072B05A}" destId="{263F089C-9745-4C24-9119-27459149A37A}" srcOrd="3" destOrd="0" parTransId="{66DF4A23-E341-40AD-A2B3-28B9B9051738}" sibTransId="{37851A92-6644-48BB-8B3E-7A13DC46E92F}"/>
    <dgm:cxn modelId="{D80A5D9D-B6EB-6B43-A67D-72569DCFFC14}" type="presOf" srcId="{CCE2F4BF-9A20-4157-A31C-10CD9072B05A}" destId="{732F6CD8-1966-47BB-9B51-BD4FFE29E08C}" srcOrd="0" destOrd="0" presId="urn:microsoft.com/office/officeart/2005/8/layout/arrow2"/>
    <dgm:cxn modelId="{0CAA9189-4490-274E-9529-1E0310643C5C}" type="presOf" srcId="{209AE01B-BEE3-400A-9DE2-EE3DFF3F586E}" destId="{012AA58A-3392-4003-8525-E1EB1DDE4683}" srcOrd="0" destOrd="0" presId="urn:microsoft.com/office/officeart/2005/8/layout/arrow2"/>
    <dgm:cxn modelId="{D77E42EA-F592-BA46-B594-6981AEE62D4D}" type="presOf" srcId="{F376C630-1A45-4267-87FD-EE664A849D3F}" destId="{3AEC36BD-4B8B-457D-8368-7FAE6622F79B}" srcOrd="0" destOrd="0" presId="urn:microsoft.com/office/officeart/2005/8/layout/arrow2"/>
    <dgm:cxn modelId="{9FAE5766-D01A-4FD3-B8E3-E9C49964EEB4}" srcId="{CCE2F4BF-9A20-4157-A31C-10CD9072B05A}" destId="{209AE01B-BEE3-400A-9DE2-EE3DFF3F586E}" srcOrd="1" destOrd="0" parTransId="{27372FB0-6DEB-4EF4-BBFA-35C8745648D4}" sibTransId="{AA8E195E-5B07-444D-8C15-ADEE424D7FD2}"/>
    <dgm:cxn modelId="{CAAC025B-830B-4899-B599-A86C905A5136}" srcId="{CCE2F4BF-9A20-4157-A31C-10CD9072B05A}" destId="{2434FEC7-1038-4353-A489-5FA3A30E7F4A}" srcOrd="0" destOrd="0" parTransId="{8A60120C-D36D-4264-A9C5-66D574B6197D}" sibTransId="{293DCCA2-8C37-4CFA-BFFD-1101EB57F15F}"/>
    <dgm:cxn modelId="{111DB83B-E44F-4970-887D-03139EDE028C}" srcId="{CCE2F4BF-9A20-4157-A31C-10CD9072B05A}" destId="{F376C630-1A45-4267-87FD-EE664A849D3F}" srcOrd="4" destOrd="0" parTransId="{40F55945-1DFB-4E60-A939-268BE8FD8F0E}" sibTransId="{97228515-0243-45D6-8570-0DED5A0B8B90}"/>
    <dgm:cxn modelId="{7AA5CD08-CAE4-8E40-A518-1BE4150213AE}" type="presOf" srcId="{2434FEC7-1038-4353-A489-5FA3A30E7F4A}" destId="{C168C369-BF5E-4FFB-ACBE-79074B2B133F}" srcOrd="0" destOrd="0" presId="urn:microsoft.com/office/officeart/2005/8/layout/arrow2"/>
    <dgm:cxn modelId="{1FB2677D-D6C2-BC4C-B4E6-322F8CCC70F0}" type="presOf" srcId="{A916F3EA-09B8-49D7-9233-FE708545D61F}" destId="{C4461354-E198-4BC4-AF29-6568D13D7897}" srcOrd="0" destOrd="0" presId="urn:microsoft.com/office/officeart/2005/8/layout/arrow2"/>
    <dgm:cxn modelId="{0810B9B5-E884-DC48-851E-8F0676B53917}" type="presParOf" srcId="{732F6CD8-1966-47BB-9B51-BD4FFE29E08C}" destId="{95B73EE5-C798-4D28-8FD1-6005552330E0}" srcOrd="0" destOrd="0" presId="urn:microsoft.com/office/officeart/2005/8/layout/arrow2"/>
    <dgm:cxn modelId="{BE7751E9-54F5-DF4B-BA69-D1B007A8117D}" type="presParOf" srcId="{732F6CD8-1966-47BB-9B51-BD4FFE29E08C}" destId="{10001CBA-E4DA-461C-B3CE-FDC9F9BED70A}" srcOrd="1" destOrd="0" presId="urn:microsoft.com/office/officeart/2005/8/layout/arrow2"/>
    <dgm:cxn modelId="{9AF55B93-FAC6-5A4C-93EA-22C6E8E2EDEB}" type="presParOf" srcId="{10001CBA-E4DA-461C-B3CE-FDC9F9BED70A}" destId="{2423B648-F0D2-4D28-BE2A-924A9F3E1F24}" srcOrd="0" destOrd="0" presId="urn:microsoft.com/office/officeart/2005/8/layout/arrow2"/>
    <dgm:cxn modelId="{55D4DF5F-C236-6249-BEA2-D234A2A923E5}" type="presParOf" srcId="{10001CBA-E4DA-461C-B3CE-FDC9F9BED70A}" destId="{C168C369-BF5E-4FFB-ACBE-79074B2B133F}" srcOrd="1" destOrd="0" presId="urn:microsoft.com/office/officeart/2005/8/layout/arrow2"/>
    <dgm:cxn modelId="{5EE54E50-49BD-5643-86CD-9D1089A829B5}" type="presParOf" srcId="{10001CBA-E4DA-461C-B3CE-FDC9F9BED70A}" destId="{A2F39541-F996-4F0D-A69A-99769C011059}" srcOrd="2" destOrd="0" presId="urn:microsoft.com/office/officeart/2005/8/layout/arrow2"/>
    <dgm:cxn modelId="{C0088FED-1622-AB4B-B889-2EC997F8B2E5}" type="presParOf" srcId="{10001CBA-E4DA-461C-B3CE-FDC9F9BED70A}" destId="{012AA58A-3392-4003-8525-E1EB1DDE4683}" srcOrd="3" destOrd="0" presId="urn:microsoft.com/office/officeart/2005/8/layout/arrow2"/>
    <dgm:cxn modelId="{8A75118C-71BA-7746-A3D5-510E222FF5BF}" type="presParOf" srcId="{10001CBA-E4DA-461C-B3CE-FDC9F9BED70A}" destId="{5B96605F-C2F6-4701-9190-BCA6F6E6589B}" srcOrd="4" destOrd="0" presId="urn:microsoft.com/office/officeart/2005/8/layout/arrow2"/>
    <dgm:cxn modelId="{0ED11F31-6EF5-464E-8122-CA836B3B9909}" type="presParOf" srcId="{10001CBA-E4DA-461C-B3CE-FDC9F9BED70A}" destId="{C4461354-E198-4BC4-AF29-6568D13D7897}" srcOrd="5" destOrd="0" presId="urn:microsoft.com/office/officeart/2005/8/layout/arrow2"/>
    <dgm:cxn modelId="{A56425B7-DA4D-5942-9631-82F63E64E899}" type="presParOf" srcId="{10001CBA-E4DA-461C-B3CE-FDC9F9BED70A}" destId="{276A648F-9FFF-4DD2-9ECD-D005F3755C44}" srcOrd="6" destOrd="0" presId="urn:microsoft.com/office/officeart/2005/8/layout/arrow2"/>
    <dgm:cxn modelId="{366043F8-1849-6E41-8C4B-CFEB5B62F4A8}" type="presParOf" srcId="{10001CBA-E4DA-461C-B3CE-FDC9F9BED70A}" destId="{BABACDCB-8B45-4542-AED5-413ED5E8C1A1}" srcOrd="7" destOrd="0" presId="urn:microsoft.com/office/officeart/2005/8/layout/arrow2"/>
    <dgm:cxn modelId="{88DD7017-9681-924F-B5DF-C40CB164997F}" type="presParOf" srcId="{10001CBA-E4DA-461C-B3CE-FDC9F9BED70A}" destId="{8CA629BB-D87B-4DD9-A1B7-02F1A1C231EA}" srcOrd="8" destOrd="0" presId="urn:microsoft.com/office/officeart/2005/8/layout/arrow2"/>
    <dgm:cxn modelId="{360D6FAE-70C5-254B-9E4A-9B4116EA99D9}" type="presParOf" srcId="{10001CBA-E4DA-461C-B3CE-FDC9F9BED70A}" destId="{3AEC36BD-4B8B-457D-8368-7FAE6622F79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6B3C3F-D035-494E-888E-5205BCF3FF2A}" type="doc">
      <dgm:prSet loTypeId="urn:microsoft.com/office/officeart/2005/8/layout/default#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B74316C2-D6FB-4585-B296-02EDB9B5D89C}">
      <dgm:prSet phldrT="[Tekst]"/>
      <dgm:spPr/>
      <dgm:t>
        <a:bodyPr/>
        <a:lstStyle/>
        <a:p>
          <a:r>
            <a:rPr lang="nb-NO" dirty="0" smtClean="0"/>
            <a:t>Hva er kulturnæringer?</a:t>
          </a:r>
          <a:endParaRPr lang="nb-NO" dirty="0"/>
        </a:p>
      </dgm:t>
    </dgm:pt>
    <dgm:pt modelId="{20BEA93E-9178-4FEA-9744-10A7AFEB389A}" type="parTrans" cxnId="{9B740B7D-740D-41D9-8392-A99D03C143F4}">
      <dgm:prSet/>
      <dgm:spPr/>
      <dgm:t>
        <a:bodyPr/>
        <a:lstStyle/>
        <a:p>
          <a:endParaRPr lang="nb-NO"/>
        </a:p>
      </dgm:t>
    </dgm:pt>
    <dgm:pt modelId="{003D8743-C884-4D8B-9655-36CFC3677395}" type="sibTrans" cxnId="{9B740B7D-740D-41D9-8392-A99D03C143F4}">
      <dgm:prSet/>
      <dgm:spPr/>
      <dgm:t>
        <a:bodyPr/>
        <a:lstStyle/>
        <a:p>
          <a:endParaRPr lang="nb-NO"/>
        </a:p>
      </dgm:t>
    </dgm:pt>
    <dgm:pt modelId="{69A1D22F-866A-4424-BB32-68A4B0389EA1}">
      <dgm:prSet phldrT="[Tekst]"/>
      <dgm:spPr/>
      <dgm:t>
        <a:bodyPr/>
        <a:lstStyle/>
        <a:p>
          <a:r>
            <a:rPr lang="nb-NO" smtClean="0"/>
            <a:t>Bibliotek?</a:t>
          </a:r>
          <a:endParaRPr lang="nb-NO" dirty="0"/>
        </a:p>
      </dgm:t>
    </dgm:pt>
    <dgm:pt modelId="{9040BC04-3990-400B-A47E-19339A76DA6C}" type="parTrans" cxnId="{4FE4D6E8-A8C3-465A-A87F-67DE0BA143C2}">
      <dgm:prSet/>
      <dgm:spPr/>
      <dgm:t>
        <a:bodyPr/>
        <a:lstStyle/>
        <a:p>
          <a:endParaRPr lang="nb-NO"/>
        </a:p>
      </dgm:t>
    </dgm:pt>
    <dgm:pt modelId="{743C2178-0CE3-4B88-8EFC-2E0A245E6D07}" type="sibTrans" cxnId="{4FE4D6E8-A8C3-465A-A87F-67DE0BA143C2}">
      <dgm:prSet/>
      <dgm:spPr/>
      <dgm:t>
        <a:bodyPr/>
        <a:lstStyle/>
        <a:p>
          <a:endParaRPr lang="nb-NO"/>
        </a:p>
      </dgm:t>
    </dgm:pt>
    <dgm:pt modelId="{90B8AAB6-E8BD-4ED5-AC83-B44BFF7DE74E}">
      <dgm:prSet phldrT="[Tekst]"/>
      <dgm:spPr/>
      <dgm:t>
        <a:bodyPr/>
        <a:lstStyle/>
        <a:p>
          <a:r>
            <a:rPr lang="nb-NO" smtClean="0"/>
            <a:t>Museer?</a:t>
          </a:r>
          <a:endParaRPr lang="nb-NO" dirty="0"/>
        </a:p>
      </dgm:t>
    </dgm:pt>
    <dgm:pt modelId="{09561A5E-2E2F-44BF-83EE-C2F987AA4500}" type="parTrans" cxnId="{5C260482-D3AE-4057-ADA7-4B0924404FA9}">
      <dgm:prSet/>
      <dgm:spPr/>
      <dgm:t>
        <a:bodyPr/>
        <a:lstStyle/>
        <a:p>
          <a:endParaRPr lang="nb-NO"/>
        </a:p>
      </dgm:t>
    </dgm:pt>
    <dgm:pt modelId="{69C6B660-1727-4B87-A4A1-E48A42541ED2}" type="sibTrans" cxnId="{5C260482-D3AE-4057-ADA7-4B0924404FA9}">
      <dgm:prSet/>
      <dgm:spPr/>
      <dgm:t>
        <a:bodyPr/>
        <a:lstStyle/>
        <a:p>
          <a:endParaRPr lang="nb-NO"/>
        </a:p>
      </dgm:t>
    </dgm:pt>
    <dgm:pt modelId="{34E91986-049B-4B43-A05F-4EE277C9B253}">
      <dgm:prSet phldrT="[Tekst]"/>
      <dgm:spPr/>
      <dgm:t>
        <a:bodyPr/>
        <a:lstStyle/>
        <a:p>
          <a:r>
            <a:rPr lang="nb-NO" smtClean="0"/>
            <a:t>Kombinasjon av ansettelse og freelance</a:t>
          </a:r>
          <a:endParaRPr lang="nb-NO" dirty="0"/>
        </a:p>
      </dgm:t>
    </dgm:pt>
    <dgm:pt modelId="{C011610C-786F-40A1-995A-F73AEB97AAEB}" type="parTrans" cxnId="{792F4B04-C1F2-4AE5-BBFA-E62B92F8B967}">
      <dgm:prSet/>
      <dgm:spPr/>
      <dgm:t>
        <a:bodyPr/>
        <a:lstStyle/>
        <a:p>
          <a:endParaRPr lang="nb-NO"/>
        </a:p>
      </dgm:t>
    </dgm:pt>
    <dgm:pt modelId="{778B7AEF-9046-47E2-9FAA-FC009238E549}" type="sibTrans" cxnId="{792F4B04-C1F2-4AE5-BBFA-E62B92F8B967}">
      <dgm:prSet/>
      <dgm:spPr/>
      <dgm:t>
        <a:bodyPr/>
        <a:lstStyle/>
        <a:p>
          <a:endParaRPr lang="nb-NO"/>
        </a:p>
      </dgm:t>
    </dgm:pt>
    <dgm:pt modelId="{93E78BF8-D62A-428D-81CC-98C1D3C9B427}">
      <dgm:prSet phldrT="[Tekst]"/>
      <dgm:spPr/>
      <dgm:t>
        <a:bodyPr/>
        <a:lstStyle/>
        <a:p>
          <a:r>
            <a:rPr lang="nb-NO" dirty="0" smtClean="0"/>
            <a:t>Kombinasjon av flere ulike aktiviteter</a:t>
          </a:r>
          <a:endParaRPr lang="nb-NO" dirty="0"/>
        </a:p>
      </dgm:t>
    </dgm:pt>
    <dgm:pt modelId="{CF45E033-BAE9-4FD5-907E-2A73FFA98DC0}" type="parTrans" cxnId="{DCA1583B-0727-4530-A762-65964BFD11C4}">
      <dgm:prSet/>
      <dgm:spPr/>
      <dgm:t>
        <a:bodyPr/>
        <a:lstStyle/>
        <a:p>
          <a:endParaRPr lang="nb-NO"/>
        </a:p>
      </dgm:t>
    </dgm:pt>
    <dgm:pt modelId="{BFE07E66-8DB1-40E3-9371-6BD40C5DB64C}" type="sibTrans" cxnId="{DCA1583B-0727-4530-A762-65964BFD11C4}">
      <dgm:prSet/>
      <dgm:spPr/>
      <dgm:t>
        <a:bodyPr/>
        <a:lstStyle/>
        <a:p>
          <a:endParaRPr lang="nb-NO"/>
        </a:p>
      </dgm:t>
    </dgm:pt>
    <dgm:pt modelId="{2FD94963-21D6-4C42-B83A-F1ACC95B6CF3}">
      <dgm:prSet phldrT="[Tekst]"/>
      <dgm:spPr/>
      <dgm:t>
        <a:bodyPr/>
        <a:lstStyle/>
        <a:p>
          <a:r>
            <a:rPr lang="nb-NO" dirty="0" smtClean="0"/>
            <a:t>Kulturfaglig kompetanse?</a:t>
          </a:r>
          <a:endParaRPr lang="nb-NO" dirty="0"/>
        </a:p>
      </dgm:t>
    </dgm:pt>
    <dgm:pt modelId="{5F905EED-4A95-480C-8283-8CE3384553DB}" type="parTrans" cxnId="{3BAF1A2E-6BBB-4A30-BADB-0936C30444DC}">
      <dgm:prSet/>
      <dgm:spPr/>
      <dgm:t>
        <a:bodyPr/>
        <a:lstStyle/>
        <a:p>
          <a:endParaRPr lang="nb-NO"/>
        </a:p>
      </dgm:t>
    </dgm:pt>
    <dgm:pt modelId="{9D41560B-7139-48C2-A85E-0523724B874F}" type="sibTrans" cxnId="{3BAF1A2E-6BBB-4A30-BADB-0936C30444DC}">
      <dgm:prSet/>
      <dgm:spPr/>
      <dgm:t>
        <a:bodyPr/>
        <a:lstStyle/>
        <a:p>
          <a:endParaRPr lang="nb-NO"/>
        </a:p>
      </dgm:t>
    </dgm:pt>
    <dgm:pt modelId="{F3F716FD-D927-40FE-B63C-C43001E1D0C2}">
      <dgm:prSet phldrT="[Tekst]"/>
      <dgm:spPr/>
      <dgm:t>
        <a:bodyPr/>
        <a:lstStyle/>
        <a:p>
          <a:r>
            <a:rPr lang="nb-NO" smtClean="0"/>
            <a:t>Hos næringslivet</a:t>
          </a:r>
          <a:endParaRPr lang="nb-NO" dirty="0"/>
        </a:p>
      </dgm:t>
    </dgm:pt>
    <dgm:pt modelId="{C972FD9E-66AA-4621-BA0B-AB135CB49867}" type="parTrans" cxnId="{521EC730-33E1-4535-9C5B-19D5B805E87E}">
      <dgm:prSet/>
      <dgm:spPr/>
      <dgm:t>
        <a:bodyPr/>
        <a:lstStyle/>
        <a:p>
          <a:endParaRPr lang="nb-NO"/>
        </a:p>
      </dgm:t>
    </dgm:pt>
    <dgm:pt modelId="{FCDA3E7A-58BA-4B56-9AB9-16F0128CC3CC}" type="sibTrans" cxnId="{521EC730-33E1-4535-9C5B-19D5B805E87E}">
      <dgm:prSet/>
      <dgm:spPr/>
      <dgm:t>
        <a:bodyPr/>
        <a:lstStyle/>
        <a:p>
          <a:endParaRPr lang="nb-NO"/>
        </a:p>
      </dgm:t>
    </dgm:pt>
    <dgm:pt modelId="{A3AAF601-03B0-4C49-9B97-8904B41DFF58}">
      <dgm:prSet phldrT="[Tekst]"/>
      <dgm:spPr/>
      <dgm:t>
        <a:bodyPr/>
        <a:lstStyle/>
        <a:p>
          <a:r>
            <a:rPr lang="nb-NO" smtClean="0"/>
            <a:t>Hos tilretteleggerne</a:t>
          </a:r>
          <a:endParaRPr lang="nb-NO" dirty="0"/>
        </a:p>
      </dgm:t>
    </dgm:pt>
    <dgm:pt modelId="{A76AB034-4ED9-44AD-9DB0-8931E5156CED}" type="parTrans" cxnId="{B8AEAB46-787E-4BCF-ADB9-F62A1ADFE90D}">
      <dgm:prSet/>
      <dgm:spPr/>
      <dgm:t>
        <a:bodyPr/>
        <a:lstStyle/>
        <a:p>
          <a:endParaRPr lang="nb-NO"/>
        </a:p>
      </dgm:t>
    </dgm:pt>
    <dgm:pt modelId="{88A277DB-1CB6-417B-A4F8-A1CF2CD15037}" type="sibTrans" cxnId="{B8AEAB46-787E-4BCF-ADB9-F62A1ADFE90D}">
      <dgm:prSet/>
      <dgm:spPr/>
      <dgm:t>
        <a:bodyPr/>
        <a:lstStyle/>
        <a:p>
          <a:endParaRPr lang="nb-NO"/>
        </a:p>
      </dgm:t>
    </dgm:pt>
    <dgm:pt modelId="{A6B82241-9379-4145-9D22-77CF1C4C59C9}">
      <dgm:prSet phldrT="[Tekst]"/>
      <dgm:spPr/>
      <dgm:t>
        <a:bodyPr/>
        <a:lstStyle/>
        <a:p>
          <a:r>
            <a:rPr lang="nb-NO" dirty="0" smtClean="0"/>
            <a:t>Kulturskoler?</a:t>
          </a:r>
          <a:br>
            <a:rPr lang="nb-NO" dirty="0" smtClean="0"/>
          </a:br>
          <a:r>
            <a:rPr lang="nb-NO" dirty="0" smtClean="0"/>
            <a:t/>
          </a:r>
          <a:br>
            <a:rPr lang="nb-NO" dirty="0" smtClean="0"/>
          </a:br>
          <a:r>
            <a:rPr lang="nb-NO" dirty="0" smtClean="0"/>
            <a:t>Næringskoder eller arbeidsplasser?</a:t>
          </a:r>
          <a:endParaRPr lang="nb-NO" dirty="0"/>
        </a:p>
      </dgm:t>
    </dgm:pt>
    <dgm:pt modelId="{F368494F-1EB9-4B59-B02F-88EAD9BE264A}" type="parTrans" cxnId="{2106C862-A27F-442D-92C3-58A3E47F2129}">
      <dgm:prSet/>
      <dgm:spPr/>
      <dgm:t>
        <a:bodyPr/>
        <a:lstStyle/>
        <a:p>
          <a:endParaRPr lang="nb-NO"/>
        </a:p>
      </dgm:t>
    </dgm:pt>
    <dgm:pt modelId="{7D56FAFC-2AD7-4802-BF8E-34554747897C}" type="sibTrans" cxnId="{2106C862-A27F-442D-92C3-58A3E47F2129}">
      <dgm:prSet/>
      <dgm:spPr/>
      <dgm:t>
        <a:bodyPr/>
        <a:lstStyle/>
        <a:p>
          <a:endParaRPr lang="nb-NO"/>
        </a:p>
      </dgm:t>
    </dgm:pt>
    <dgm:pt modelId="{398B4E85-E2A8-4514-9D49-785393AF2BA7}">
      <dgm:prSet phldrT="[Tekst]"/>
      <dgm:spPr/>
      <dgm:t>
        <a:bodyPr/>
        <a:lstStyle/>
        <a:p>
          <a:r>
            <a:rPr lang="nb-NO" smtClean="0"/>
            <a:t>Mangesysleri</a:t>
          </a:r>
          <a:endParaRPr lang="nb-NO" dirty="0"/>
        </a:p>
      </dgm:t>
    </dgm:pt>
    <dgm:pt modelId="{3592EA08-408E-425E-ACCC-3744244174D3}" type="sibTrans" cxnId="{07C5E9FD-0057-41F0-8949-BF96C19A8878}">
      <dgm:prSet/>
      <dgm:spPr/>
      <dgm:t>
        <a:bodyPr/>
        <a:lstStyle/>
        <a:p>
          <a:endParaRPr lang="nb-NO"/>
        </a:p>
      </dgm:t>
    </dgm:pt>
    <dgm:pt modelId="{DF155FAC-7349-4EAA-B03E-4D66B71B790E}" type="parTrans" cxnId="{07C5E9FD-0057-41F0-8949-BF96C19A8878}">
      <dgm:prSet/>
      <dgm:spPr/>
      <dgm:t>
        <a:bodyPr/>
        <a:lstStyle/>
        <a:p>
          <a:endParaRPr lang="nb-NO"/>
        </a:p>
      </dgm:t>
    </dgm:pt>
    <dgm:pt modelId="{5196E1C4-EA81-465D-A21E-903CADA5953B}">
      <dgm:prSet phldrT="[Tekst]"/>
      <dgm:spPr/>
      <dgm:t>
        <a:bodyPr/>
        <a:lstStyle/>
        <a:p>
          <a:r>
            <a:rPr lang="nb-NO" smtClean="0"/>
            <a:t>Hos finansieringskildene</a:t>
          </a:r>
          <a:endParaRPr lang="nb-NO" dirty="0"/>
        </a:p>
      </dgm:t>
    </dgm:pt>
    <dgm:pt modelId="{F6A500E6-F6D6-49A1-B95A-482CAE310B62}" type="parTrans" cxnId="{D4B49332-5536-4C29-AFF2-CFB6CAAFDA61}">
      <dgm:prSet/>
      <dgm:spPr/>
      <dgm:t>
        <a:bodyPr/>
        <a:lstStyle/>
        <a:p>
          <a:endParaRPr lang="nb-NO"/>
        </a:p>
      </dgm:t>
    </dgm:pt>
    <dgm:pt modelId="{C88350CE-B44A-48FF-8A9D-DC39264D1648}" type="sibTrans" cxnId="{D4B49332-5536-4C29-AFF2-CFB6CAAFDA61}">
      <dgm:prSet/>
      <dgm:spPr/>
      <dgm:t>
        <a:bodyPr/>
        <a:lstStyle/>
        <a:p>
          <a:endParaRPr lang="nb-NO"/>
        </a:p>
      </dgm:t>
    </dgm:pt>
    <dgm:pt modelId="{7459810F-5C08-4575-AD0F-DC414CDD5EC8}" type="pres">
      <dgm:prSet presAssocID="{206B3C3F-D035-494E-888E-5205BCF3FF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A974D82A-AEF1-4720-8ED2-39B0FE73E693}" type="pres">
      <dgm:prSet presAssocID="{B74316C2-D6FB-4585-B296-02EDB9B5D89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8BBD662-AE37-4F02-9CD8-52180E7070E6}" type="pres">
      <dgm:prSet presAssocID="{003D8743-C884-4D8B-9655-36CFC3677395}" presName="sibTrans" presStyleCnt="0"/>
      <dgm:spPr/>
      <dgm:t>
        <a:bodyPr/>
        <a:lstStyle/>
        <a:p>
          <a:endParaRPr lang="nb-NO"/>
        </a:p>
      </dgm:t>
    </dgm:pt>
    <dgm:pt modelId="{7EC48FA4-C0C1-4CD2-98E8-5F88883BA174}" type="pres">
      <dgm:prSet presAssocID="{398B4E85-E2A8-4514-9D49-785393AF2B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CDDEAA8-92BA-4A6D-B618-7F686B315DA1}" type="pres">
      <dgm:prSet presAssocID="{3592EA08-408E-425E-ACCC-3744244174D3}" presName="sibTrans" presStyleCnt="0"/>
      <dgm:spPr/>
      <dgm:t>
        <a:bodyPr/>
        <a:lstStyle/>
        <a:p>
          <a:endParaRPr lang="nb-NO"/>
        </a:p>
      </dgm:t>
    </dgm:pt>
    <dgm:pt modelId="{71E6CC8F-A80A-4DDF-948E-F6F3EFFDA097}" type="pres">
      <dgm:prSet presAssocID="{2FD94963-21D6-4C42-B83A-F1ACC95B6CF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13B54051-FCA0-C443-9E09-D29F7B077B93}" type="presOf" srcId="{34E91986-049B-4B43-A05F-4EE277C9B253}" destId="{7EC48FA4-C0C1-4CD2-98E8-5F88883BA174}" srcOrd="0" destOrd="1" presId="urn:microsoft.com/office/officeart/2005/8/layout/default#2"/>
    <dgm:cxn modelId="{5C260482-D3AE-4057-ADA7-4B0924404FA9}" srcId="{B74316C2-D6FB-4585-B296-02EDB9B5D89C}" destId="{90B8AAB6-E8BD-4ED5-AC83-B44BFF7DE74E}" srcOrd="1" destOrd="0" parTransId="{09561A5E-2E2F-44BF-83EE-C2F987AA4500}" sibTransId="{69C6B660-1727-4B87-A4A1-E48A42541ED2}"/>
    <dgm:cxn modelId="{521EC730-33E1-4535-9C5B-19D5B805E87E}" srcId="{2FD94963-21D6-4C42-B83A-F1ACC95B6CF3}" destId="{F3F716FD-D927-40FE-B63C-C43001E1D0C2}" srcOrd="0" destOrd="0" parTransId="{C972FD9E-66AA-4621-BA0B-AB135CB49867}" sibTransId="{FCDA3E7A-58BA-4B56-9AB9-16F0128CC3CC}"/>
    <dgm:cxn modelId="{EC34E5B4-DF9B-5C43-846A-F3101782BC58}" type="presOf" srcId="{B74316C2-D6FB-4585-B296-02EDB9B5D89C}" destId="{A974D82A-AEF1-4720-8ED2-39B0FE73E693}" srcOrd="0" destOrd="0" presId="urn:microsoft.com/office/officeart/2005/8/layout/default#2"/>
    <dgm:cxn modelId="{C3EE5AA9-82A8-0C45-AFC2-5B951C78B57A}" type="presOf" srcId="{5196E1C4-EA81-465D-A21E-903CADA5953B}" destId="{71E6CC8F-A80A-4DDF-948E-F6F3EFFDA097}" srcOrd="0" destOrd="3" presId="urn:microsoft.com/office/officeart/2005/8/layout/default#2"/>
    <dgm:cxn modelId="{3BAF1A2E-6BBB-4A30-BADB-0936C30444DC}" srcId="{206B3C3F-D035-494E-888E-5205BCF3FF2A}" destId="{2FD94963-21D6-4C42-B83A-F1ACC95B6CF3}" srcOrd="2" destOrd="0" parTransId="{5F905EED-4A95-480C-8283-8CE3384553DB}" sibTransId="{9D41560B-7139-48C2-A85E-0523724B874F}"/>
    <dgm:cxn modelId="{7636DA46-59DD-804F-8980-3F48796C7673}" type="presOf" srcId="{A6B82241-9379-4145-9D22-77CF1C4C59C9}" destId="{A974D82A-AEF1-4720-8ED2-39B0FE73E693}" srcOrd="0" destOrd="3" presId="urn:microsoft.com/office/officeart/2005/8/layout/default#2"/>
    <dgm:cxn modelId="{9B740B7D-740D-41D9-8392-A99D03C143F4}" srcId="{206B3C3F-D035-494E-888E-5205BCF3FF2A}" destId="{B74316C2-D6FB-4585-B296-02EDB9B5D89C}" srcOrd="0" destOrd="0" parTransId="{20BEA93E-9178-4FEA-9744-10A7AFEB389A}" sibTransId="{003D8743-C884-4D8B-9655-36CFC3677395}"/>
    <dgm:cxn modelId="{DCA1583B-0727-4530-A762-65964BFD11C4}" srcId="{398B4E85-E2A8-4514-9D49-785393AF2BA7}" destId="{93E78BF8-D62A-428D-81CC-98C1D3C9B427}" srcOrd="1" destOrd="0" parTransId="{CF45E033-BAE9-4FD5-907E-2A73FFA98DC0}" sibTransId="{BFE07E66-8DB1-40E3-9371-6BD40C5DB64C}"/>
    <dgm:cxn modelId="{792F4B04-C1F2-4AE5-BBFA-E62B92F8B967}" srcId="{398B4E85-E2A8-4514-9D49-785393AF2BA7}" destId="{34E91986-049B-4B43-A05F-4EE277C9B253}" srcOrd="0" destOrd="0" parTransId="{C011610C-786F-40A1-995A-F73AEB97AAEB}" sibTransId="{778B7AEF-9046-47E2-9FAA-FC009238E549}"/>
    <dgm:cxn modelId="{2106C862-A27F-442D-92C3-58A3E47F2129}" srcId="{B74316C2-D6FB-4585-B296-02EDB9B5D89C}" destId="{A6B82241-9379-4145-9D22-77CF1C4C59C9}" srcOrd="2" destOrd="0" parTransId="{F368494F-1EB9-4B59-B02F-88EAD9BE264A}" sibTransId="{7D56FAFC-2AD7-4802-BF8E-34554747897C}"/>
    <dgm:cxn modelId="{B8AEAB46-787E-4BCF-ADB9-F62A1ADFE90D}" srcId="{2FD94963-21D6-4C42-B83A-F1ACC95B6CF3}" destId="{A3AAF601-03B0-4C49-9B97-8904B41DFF58}" srcOrd="1" destOrd="0" parTransId="{A76AB034-4ED9-44AD-9DB0-8931E5156CED}" sibTransId="{88A277DB-1CB6-417B-A4F8-A1CF2CD15037}"/>
    <dgm:cxn modelId="{F58CB0A4-3ABD-674C-84FA-0FD9E27D9373}" type="presOf" srcId="{93E78BF8-D62A-428D-81CC-98C1D3C9B427}" destId="{7EC48FA4-C0C1-4CD2-98E8-5F88883BA174}" srcOrd="0" destOrd="2" presId="urn:microsoft.com/office/officeart/2005/8/layout/default#2"/>
    <dgm:cxn modelId="{32D74301-7D9C-024C-8E8E-57E69A41CCA3}" type="presOf" srcId="{69A1D22F-866A-4424-BB32-68A4B0389EA1}" destId="{A974D82A-AEF1-4720-8ED2-39B0FE73E693}" srcOrd="0" destOrd="1" presId="urn:microsoft.com/office/officeart/2005/8/layout/default#2"/>
    <dgm:cxn modelId="{621513E4-A684-354B-9BF5-F6B90D032F59}" type="presOf" srcId="{2FD94963-21D6-4C42-B83A-F1ACC95B6CF3}" destId="{71E6CC8F-A80A-4DDF-948E-F6F3EFFDA097}" srcOrd="0" destOrd="0" presId="urn:microsoft.com/office/officeart/2005/8/layout/default#2"/>
    <dgm:cxn modelId="{D4B49332-5536-4C29-AFF2-CFB6CAAFDA61}" srcId="{2FD94963-21D6-4C42-B83A-F1ACC95B6CF3}" destId="{5196E1C4-EA81-465D-A21E-903CADA5953B}" srcOrd="2" destOrd="0" parTransId="{F6A500E6-F6D6-49A1-B95A-482CAE310B62}" sibTransId="{C88350CE-B44A-48FF-8A9D-DC39264D1648}"/>
    <dgm:cxn modelId="{50DC187F-8190-0F43-B990-D4E5AD6049F1}" type="presOf" srcId="{F3F716FD-D927-40FE-B63C-C43001E1D0C2}" destId="{71E6CC8F-A80A-4DDF-948E-F6F3EFFDA097}" srcOrd="0" destOrd="1" presId="urn:microsoft.com/office/officeart/2005/8/layout/default#2"/>
    <dgm:cxn modelId="{07C5E9FD-0057-41F0-8949-BF96C19A8878}" srcId="{206B3C3F-D035-494E-888E-5205BCF3FF2A}" destId="{398B4E85-E2A8-4514-9D49-785393AF2BA7}" srcOrd="1" destOrd="0" parTransId="{DF155FAC-7349-4EAA-B03E-4D66B71B790E}" sibTransId="{3592EA08-408E-425E-ACCC-3744244174D3}"/>
    <dgm:cxn modelId="{1031DAD9-DE2B-DD44-B50D-391A572EE439}" type="presOf" srcId="{206B3C3F-D035-494E-888E-5205BCF3FF2A}" destId="{7459810F-5C08-4575-AD0F-DC414CDD5EC8}" srcOrd="0" destOrd="0" presId="urn:microsoft.com/office/officeart/2005/8/layout/default#2"/>
    <dgm:cxn modelId="{D20C1DE4-109D-024A-A0C0-4DE73F278BCD}" type="presOf" srcId="{398B4E85-E2A8-4514-9D49-785393AF2BA7}" destId="{7EC48FA4-C0C1-4CD2-98E8-5F88883BA174}" srcOrd="0" destOrd="0" presId="urn:microsoft.com/office/officeart/2005/8/layout/default#2"/>
    <dgm:cxn modelId="{2086746E-3613-AD4A-A21A-2080A99F53F5}" type="presOf" srcId="{A3AAF601-03B0-4C49-9B97-8904B41DFF58}" destId="{71E6CC8F-A80A-4DDF-948E-F6F3EFFDA097}" srcOrd="0" destOrd="2" presId="urn:microsoft.com/office/officeart/2005/8/layout/default#2"/>
    <dgm:cxn modelId="{56F7696A-6A1D-D24F-8D2A-8FE4A2B8F866}" type="presOf" srcId="{90B8AAB6-E8BD-4ED5-AC83-B44BFF7DE74E}" destId="{A974D82A-AEF1-4720-8ED2-39B0FE73E693}" srcOrd="0" destOrd="2" presId="urn:microsoft.com/office/officeart/2005/8/layout/default#2"/>
    <dgm:cxn modelId="{4FE4D6E8-A8C3-465A-A87F-67DE0BA143C2}" srcId="{B74316C2-D6FB-4585-B296-02EDB9B5D89C}" destId="{69A1D22F-866A-4424-BB32-68A4B0389EA1}" srcOrd="0" destOrd="0" parTransId="{9040BC04-3990-400B-A47E-19339A76DA6C}" sibTransId="{743C2178-0CE3-4B88-8EFC-2E0A245E6D07}"/>
    <dgm:cxn modelId="{8E674C6E-8CDF-074F-BC76-736C5F9E2150}" type="presParOf" srcId="{7459810F-5C08-4575-AD0F-DC414CDD5EC8}" destId="{A974D82A-AEF1-4720-8ED2-39B0FE73E693}" srcOrd="0" destOrd="0" presId="urn:microsoft.com/office/officeart/2005/8/layout/default#2"/>
    <dgm:cxn modelId="{9AC16D2E-D06B-4D43-9C3E-F400DEBB36F4}" type="presParOf" srcId="{7459810F-5C08-4575-AD0F-DC414CDD5EC8}" destId="{98BBD662-AE37-4F02-9CD8-52180E7070E6}" srcOrd="1" destOrd="0" presId="urn:microsoft.com/office/officeart/2005/8/layout/default#2"/>
    <dgm:cxn modelId="{3E4575B2-0980-5045-B701-0261402BAE51}" type="presParOf" srcId="{7459810F-5C08-4575-AD0F-DC414CDD5EC8}" destId="{7EC48FA4-C0C1-4CD2-98E8-5F88883BA174}" srcOrd="2" destOrd="0" presId="urn:microsoft.com/office/officeart/2005/8/layout/default#2"/>
    <dgm:cxn modelId="{95B3C7E2-0C06-144D-963A-CCC5A927D803}" type="presParOf" srcId="{7459810F-5C08-4575-AD0F-DC414CDD5EC8}" destId="{ACDDEAA8-92BA-4A6D-B618-7F686B315DA1}" srcOrd="3" destOrd="0" presId="urn:microsoft.com/office/officeart/2005/8/layout/default#2"/>
    <dgm:cxn modelId="{33713A1C-DF8E-2B4C-B5E8-3CFFEB9EA46A}" type="presParOf" srcId="{7459810F-5C08-4575-AD0F-DC414CDD5EC8}" destId="{71E6CC8F-A80A-4DDF-948E-F6F3EFFDA097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243D12-A001-4A39-8049-770D3231458C}">
      <dsp:nvSpPr>
        <dsp:cNvPr id="0" name=""/>
        <dsp:cNvSpPr/>
      </dsp:nvSpPr>
      <dsp:spPr>
        <a:xfrm>
          <a:off x="144025" y="72003"/>
          <a:ext cx="2818870" cy="16913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SKOLEVERKET    Grunnskole Videregående skole Universitet og høgskoler</a:t>
          </a:r>
          <a:endParaRPr lang="nb-NO" sz="1600" kern="1200" dirty="0"/>
        </a:p>
      </dsp:txBody>
      <dsp:txXfrm>
        <a:off x="144025" y="72003"/>
        <a:ext cx="2818870" cy="1691322"/>
      </dsp:txXfrm>
    </dsp:sp>
    <dsp:sp modelId="{B569282E-D1DA-445E-85ED-184F12D067A8}">
      <dsp:nvSpPr>
        <dsp:cNvPr id="0" name=""/>
        <dsp:cNvSpPr/>
      </dsp:nvSpPr>
      <dsp:spPr>
        <a:xfrm>
          <a:off x="3319934" y="2930"/>
          <a:ext cx="2818870" cy="1691322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smtClean="0"/>
            <a:t>SKOLE OG KULTUR                      Den kulturelle skolesekken        Kulturskolen</a:t>
          </a:r>
          <a:endParaRPr lang="nb-NO" sz="1600" kern="1200" dirty="0"/>
        </a:p>
      </dsp:txBody>
      <dsp:txXfrm>
        <a:off x="3319934" y="2930"/>
        <a:ext cx="2818870" cy="1691322"/>
      </dsp:txXfrm>
    </dsp:sp>
    <dsp:sp modelId="{E27575C0-095D-6949-A162-8D367B7D3AE4}">
      <dsp:nvSpPr>
        <dsp:cNvPr id="0" name=""/>
        <dsp:cNvSpPr/>
      </dsp:nvSpPr>
      <dsp:spPr>
        <a:xfrm>
          <a:off x="219176" y="1976139"/>
          <a:ext cx="2818870" cy="1691322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smtClean="0"/>
            <a:t>OFFENTLIG KULTURSEKTOR</a:t>
          </a:r>
          <a:br>
            <a:rPr lang="nb-NO" sz="1600" kern="1200" smtClean="0"/>
          </a:br>
          <a:r>
            <a:rPr lang="nb-NO" sz="1600" kern="1200" smtClean="0"/>
            <a:t>Bibliotek, Museer, Kunst- og kulturinstitusjoner, </a:t>
          </a:r>
          <a:br>
            <a:rPr lang="nb-NO" sz="1600" kern="1200" smtClean="0"/>
          </a:br>
          <a:r>
            <a:rPr lang="nb-NO" sz="1600" kern="1200" smtClean="0"/>
            <a:t>Diverse tilbud til barn og unge</a:t>
          </a:r>
          <a:br>
            <a:rPr lang="nb-NO" sz="1600" kern="1200" smtClean="0"/>
          </a:br>
          <a:r>
            <a:rPr lang="nb-NO" sz="1600" kern="1200" smtClean="0"/>
            <a:t>Den kulturelle spaserstokken</a:t>
          </a:r>
          <a:br>
            <a:rPr lang="nb-NO" sz="1600" kern="1200" smtClean="0"/>
          </a:br>
          <a:r>
            <a:rPr lang="nb-NO" sz="1600" kern="1200" smtClean="0"/>
            <a:t>mm</a:t>
          </a:r>
          <a:endParaRPr lang="nb-NO" sz="1600" kern="1200" dirty="0"/>
        </a:p>
      </dsp:txBody>
      <dsp:txXfrm>
        <a:off x="219176" y="1976139"/>
        <a:ext cx="2818870" cy="1691322"/>
      </dsp:txXfrm>
    </dsp:sp>
    <dsp:sp modelId="{CFE26FC0-4B03-4581-AFA6-78A68D12C97F}">
      <dsp:nvSpPr>
        <dsp:cNvPr id="0" name=""/>
        <dsp:cNvSpPr/>
      </dsp:nvSpPr>
      <dsp:spPr>
        <a:xfrm>
          <a:off x="3373690" y="1994913"/>
          <a:ext cx="2818870" cy="1691322"/>
        </a:xfrm>
        <a:prstGeom prst="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smtClean="0"/>
            <a:t>FRIVILLIGE KULTURORGANISASJONER Musikk, Teater, Dans, Litteratur, Historie, Kulturminnevern, Film, og mye mer</a:t>
          </a:r>
          <a:br>
            <a:rPr lang="nb-NO" sz="1600" kern="1200" smtClean="0"/>
          </a:br>
          <a:r>
            <a:rPr lang="nb-NO" sz="1600" kern="1200" smtClean="0"/>
            <a:t/>
          </a:r>
          <a:br>
            <a:rPr lang="nb-NO" sz="1600" kern="1200" smtClean="0"/>
          </a:br>
          <a:r>
            <a:rPr lang="nb-NO" sz="1600" kern="1200" smtClean="0"/>
            <a:t>VOKSENOPPLÆRING</a:t>
          </a:r>
          <a:endParaRPr lang="nb-NO" sz="1600" kern="1200" dirty="0"/>
        </a:p>
      </dsp:txBody>
      <dsp:txXfrm>
        <a:off x="3373690" y="1994913"/>
        <a:ext cx="2818870" cy="1691322"/>
      </dsp:txXfrm>
    </dsp:sp>
    <dsp:sp modelId="{F3B4B9A0-1BC0-4402-B214-277714F828E8}">
      <dsp:nvSpPr>
        <dsp:cNvPr id="0" name=""/>
        <dsp:cNvSpPr/>
      </dsp:nvSpPr>
      <dsp:spPr>
        <a:xfrm>
          <a:off x="1823311" y="3952279"/>
          <a:ext cx="2818870" cy="1691322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smtClean="0"/>
            <a:t>PRIVATE</a:t>
          </a:r>
          <a:br>
            <a:rPr lang="nb-NO" sz="1600" kern="1200" smtClean="0"/>
          </a:br>
          <a:r>
            <a:rPr lang="nb-NO" sz="1600" kern="1200" smtClean="0"/>
            <a:t>Musikk, Teater, Dans mm</a:t>
          </a:r>
          <a:endParaRPr lang="nb-NO" sz="1600" kern="1200" dirty="0"/>
        </a:p>
      </dsp:txBody>
      <dsp:txXfrm>
        <a:off x="1823311" y="3952279"/>
        <a:ext cx="2818870" cy="169132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7CF325-74D0-449E-8AA1-5ED3AA57A1E9}">
      <dsp:nvSpPr>
        <dsp:cNvPr id="0" name=""/>
        <dsp:cNvSpPr/>
      </dsp:nvSpPr>
      <dsp:spPr>
        <a:xfrm rot="5400000">
          <a:off x="3210833" y="-1097523"/>
          <a:ext cx="1059319" cy="352046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800" b="1" kern="1200" dirty="0" smtClean="0"/>
            <a:t>Profesjonelle?</a:t>
          </a:r>
          <a:endParaRPr lang="nb-NO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800" b="1" kern="1200" dirty="0" smtClean="0"/>
            <a:t>Amatører?</a:t>
          </a:r>
          <a:endParaRPr lang="nb-NO" sz="1800" kern="1200" dirty="0"/>
        </a:p>
      </dsp:txBody>
      <dsp:txXfrm rot="5400000">
        <a:off x="3210833" y="-1097523"/>
        <a:ext cx="1059319" cy="3520464"/>
      </dsp:txXfrm>
    </dsp:sp>
    <dsp:sp modelId="{3224F446-30CC-4901-B945-0B65FDDE5EB4}">
      <dsp:nvSpPr>
        <dsp:cNvPr id="0" name=""/>
        <dsp:cNvSpPr/>
      </dsp:nvSpPr>
      <dsp:spPr>
        <a:xfrm>
          <a:off x="0" y="634"/>
          <a:ext cx="1980261" cy="1324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HUS FOR HVEM</a:t>
          </a:r>
          <a:endParaRPr lang="nb-NO" sz="1800" kern="1200" dirty="0"/>
        </a:p>
      </dsp:txBody>
      <dsp:txXfrm>
        <a:off x="0" y="634"/>
        <a:ext cx="1980261" cy="1324149"/>
      </dsp:txXfrm>
    </dsp:sp>
    <dsp:sp modelId="{65CB8B09-336F-4920-BEB0-C443B5CFFB51}">
      <dsp:nvSpPr>
        <dsp:cNvPr id="0" name=""/>
        <dsp:cNvSpPr/>
      </dsp:nvSpPr>
      <dsp:spPr>
        <a:xfrm rot="5400000">
          <a:off x="3187629" y="292833"/>
          <a:ext cx="1105728" cy="3520464"/>
        </a:xfrm>
        <a:prstGeom prst="round2Same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800" b="1" kern="1200" dirty="0" smtClean="0"/>
            <a:t>Musikk, Teater, Dans</a:t>
          </a:r>
          <a:endParaRPr lang="nb-NO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800" b="1" kern="1200" dirty="0" smtClean="0"/>
            <a:t>Billedkunst, Litteratur</a:t>
          </a:r>
          <a:endParaRPr lang="nb-NO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800" b="1" kern="1200" dirty="0" smtClean="0"/>
            <a:t>Kino</a:t>
          </a:r>
          <a:endParaRPr lang="nb-NO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800" b="1" kern="1200" dirty="0" smtClean="0"/>
            <a:t>Annet</a:t>
          </a:r>
          <a:endParaRPr lang="nb-NO" sz="1800" b="1" kern="1200" dirty="0"/>
        </a:p>
      </dsp:txBody>
      <dsp:txXfrm rot="5400000">
        <a:off x="3187629" y="292833"/>
        <a:ext cx="1105728" cy="3520464"/>
      </dsp:txXfrm>
    </dsp:sp>
    <dsp:sp modelId="{114D178A-1606-4CCC-B1A9-45E01EF32854}">
      <dsp:nvSpPr>
        <dsp:cNvPr id="0" name=""/>
        <dsp:cNvSpPr/>
      </dsp:nvSpPr>
      <dsp:spPr>
        <a:xfrm>
          <a:off x="0" y="1390991"/>
          <a:ext cx="1980261" cy="1324149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HUS FOR HVA</a:t>
          </a:r>
          <a:endParaRPr lang="nb-NO" sz="1800" kern="1200" dirty="0"/>
        </a:p>
      </dsp:txBody>
      <dsp:txXfrm>
        <a:off x="0" y="1390991"/>
        <a:ext cx="1980261" cy="1324149"/>
      </dsp:txXfrm>
    </dsp:sp>
    <dsp:sp modelId="{6EAB5E55-287B-490E-9D85-817985956EEF}">
      <dsp:nvSpPr>
        <dsp:cNvPr id="0" name=""/>
        <dsp:cNvSpPr/>
      </dsp:nvSpPr>
      <dsp:spPr>
        <a:xfrm rot="5400000">
          <a:off x="3677325" y="2164655"/>
          <a:ext cx="1059319" cy="2562208"/>
        </a:xfrm>
        <a:prstGeom prst="round2Same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800" b="1" kern="1200" dirty="0" smtClean="0"/>
            <a:t>Utgifter og inntekter</a:t>
          </a:r>
          <a:endParaRPr lang="nb-NO" sz="1800" kern="1200" dirty="0"/>
        </a:p>
      </dsp:txBody>
      <dsp:txXfrm rot="5400000">
        <a:off x="3677325" y="2164655"/>
        <a:ext cx="1059319" cy="2562208"/>
      </dsp:txXfrm>
    </dsp:sp>
    <dsp:sp modelId="{AD666C75-1C45-4ED1-9404-47BC40095004}">
      <dsp:nvSpPr>
        <dsp:cNvPr id="0" name=""/>
        <dsp:cNvSpPr/>
      </dsp:nvSpPr>
      <dsp:spPr>
        <a:xfrm>
          <a:off x="0" y="2781348"/>
          <a:ext cx="2925880" cy="1328823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HUS TIL HVILKEN PRIS</a:t>
          </a:r>
          <a:endParaRPr lang="nb-NO" sz="1800" kern="1200" dirty="0"/>
        </a:p>
      </dsp:txBody>
      <dsp:txXfrm>
        <a:off x="0" y="2781348"/>
        <a:ext cx="2925880" cy="1328823"/>
      </dsp:txXfrm>
    </dsp:sp>
    <dsp:sp modelId="{694D7269-C016-40CC-AF88-73E575D1103A}">
      <dsp:nvSpPr>
        <dsp:cNvPr id="0" name=""/>
        <dsp:cNvSpPr/>
      </dsp:nvSpPr>
      <dsp:spPr>
        <a:xfrm rot="5400000">
          <a:off x="3711594" y="3581663"/>
          <a:ext cx="1059319" cy="2513144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800" b="1" kern="1200" dirty="0" smtClean="0"/>
            <a:t>Standard</a:t>
          </a:r>
          <a:endParaRPr lang="nb-NO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800" b="1" kern="1200" dirty="0" smtClean="0"/>
            <a:t>Publikumstilbud </a:t>
          </a:r>
          <a:endParaRPr lang="nb-NO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800" b="1" kern="1200" dirty="0" smtClean="0"/>
            <a:t>Fasiliteter </a:t>
          </a:r>
          <a:endParaRPr lang="nb-NO" sz="1800" b="1" kern="1200" dirty="0"/>
        </a:p>
      </dsp:txBody>
      <dsp:txXfrm rot="5400000">
        <a:off x="3711594" y="3581663"/>
        <a:ext cx="1059319" cy="2513144"/>
      </dsp:txXfrm>
    </dsp:sp>
    <dsp:sp modelId="{2D9DE64B-7823-45BF-A177-B92C467BE631}">
      <dsp:nvSpPr>
        <dsp:cNvPr id="0" name=""/>
        <dsp:cNvSpPr/>
      </dsp:nvSpPr>
      <dsp:spPr>
        <a:xfrm>
          <a:off x="0" y="4176379"/>
          <a:ext cx="2984682" cy="1323712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HUS FOR KOMMUNEN, REGIONEN, NASJONEN</a:t>
          </a:r>
          <a:endParaRPr lang="nb-NO" sz="1800" kern="1200" dirty="0"/>
        </a:p>
      </dsp:txBody>
      <dsp:txXfrm>
        <a:off x="0" y="4176379"/>
        <a:ext cx="2984682" cy="13237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FB39A-126C-4974-B4BE-DEE706FDFF83}" type="datetimeFigureOut">
              <a:rPr lang="nb-NO" smtClean="0"/>
              <a:pPr/>
              <a:t>22.01.2014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EBC74-CBE9-40EB-923D-DC00B45A1AF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82497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B5D0A-15A1-4726-9C15-CA5755E01CE0}" type="slidenum">
              <a:rPr lang="nb-NO" smtClean="0"/>
              <a:pPr/>
              <a:t>5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EEF7-C916-4A63-8A9A-CA9155677682}" type="datetimeFigureOut">
              <a:rPr lang="nb-NO" smtClean="0"/>
              <a:pPr/>
              <a:t>22.01.2014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D08C-BD08-404C-874E-F4A9733A9A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EEF7-C916-4A63-8A9A-CA9155677682}" type="datetimeFigureOut">
              <a:rPr lang="nb-NO" smtClean="0"/>
              <a:pPr/>
              <a:t>22.01.2014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D08C-BD08-404C-874E-F4A9733A9A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EEF7-C916-4A63-8A9A-CA9155677682}" type="datetimeFigureOut">
              <a:rPr lang="nb-NO" smtClean="0"/>
              <a:pPr/>
              <a:t>22.01.2014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D08C-BD08-404C-874E-F4A9733A9A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EEF7-C916-4A63-8A9A-CA9155677682}" type="datetimeFigureOut">
              <a:rPr lang="nb-NO" smtClean="0"/>
              <a:pPr/>
              <a:t>22.01.2014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D08C-BD08-404C-874E-F4A9733A9A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EEF7-C916-4A63-8A9A-CA9155677682}" type="datetimeFigureOut">
              <a:rPr lang="nb-NO" smtClean="0"/>
              <a:pPr/>
              <a:t>22.01.2014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D08C-BD08-404C-874E-F4A9733A9A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EEF7-C916-4A63-8A9A-CA9155677682}" type="datetimeFigureOut">
              <a:rPr lang="nb-NO" smtClean="0"/>
              <a:pPr/>
              <a:t>22.01.2014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D08C-BD08-404C-874E-F4A9733A9A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EEF7-C916-4A63-8A9A-CA9155677682}" type="datetimeFigureOut">
              <a:rPr lang="nb-NO" smtClean="0"/>
              <a:pPr/>
              <a:t>22.01.2014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D08C-BD08-404C-874E-F4A9733A9A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EEF7-C916-4A63-8A9A-CA9155677682}" type="datetimeFigureOut">
              <a:rPr lang="nb-NO" smtClean="0"/>
              <a:pPr/>
              <a:t>22.01.2014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D08C-BD08-404C-874E-F4A9733A9A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EEF7-C916-4A63-8A9A-CA9155677682}" type="datetimeFigureOut">
              <a:rPr lang="nb-NO" smtClean="0"/>
              <a:pPr/>
              <a:t>22.01.2014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D08C-BD08-404C-874E-F4A9733A9A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EEF7-C916-4A63-8A9A-CA9155677682}" type="datetimeFigureOut">
              <a:rPr lang="nb-NO" smtClean="0"/>
              <a:pPr/>
              <a:t>22.01.2014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D08C-BD08-404C-874E-F4A9733A9A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EEF7-C916-4A63-8A9A-CA9155677682}" type="datetimeFigureOut">
              <a:rPr lang="nb-NO" smtClean="0"/>
              <a:pPr/>
              <a:t>22.01.2014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D08C-BD08-404C-874E-F4A9733A9AC9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6EEF7-C916-4A63-8A9A-CA9155677682}" type="datetimeFigureOut">
              <a:rPr lang="nb-NO" smtClean="0"/>
              <a:pPr/>
              <a:t>22.01.2014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9D08C-BD08-404C-874E-F4A9733A9AC9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LOKALT KULTURLIV</a:t>
            </a:r>
            <a:br>
              <a:rPr lang="nb-NO" b="1" dirty="0" smtClean="0">
                <a:solidFill>
                  <a:srgbClr val="002060"/>
                </a:solidFill>
              </a:rPr>
            </a:br>
            <a:r>
              <a:rPr lang="nb-NO" b="1" dirty="0" smtClean="0"/>
              <a:t>Offentlig, frivillig og privat  </a:t>
            </a:r>
            <a:br>
              <a:rPr lang="nb-NO" b="1" dirty="0" smtClean="0"/>
            </a:br>
            <a:r>
              <a:rPr lang="nb-NO" b="1" dirty="0" smtClean="0"/>
              <a:t>Hånd </a:t>
            </a:r>
            <a:r>
              <a:rPr lang="nb-NO" b="1" dirty="0"/>
              <a:t>i hånd </a:t>
            </a:r>
            <a:r>
              <a:rPr lang="nb-NO" b="1" dirty="0" smtClean="0"/>
              <a:t>OG </a:t>
            </a:r>
            <a:r>
              <a:rPr lang="nb-NO" b="1" dirty="0"/>
              <a:t>hver for seg?</a:t>
            </a:r>
            <a:endParaRPr lang="nb-NO" b="1" dirty="0">
              <a:solidFill>
                <a:srgbClr val="002060"/>
              </a:solidFill>
            </a:endParaRPr>
          </a:p>
        </p:txBody>
      </p:sp>
      <p:pic>
        <p:nvPicPr>
          <p:cNvPr id="4" name="Bilde 3" descr="frmsi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636912"/>
            <a:ext cx="4786314" cy="3589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et rektangel 3"/>
          <p:cNvSpPr/>
          <p:nvPr/>
        </p:nvSpPr>
        <p:spPr>
          <a:xfrm>
            <a:off x="251520" y="260648"/>
            <a:ext cx="2214578" cy="1785950"/>
          </a:xfrm>
          <a:prstGeom prst="roundRect">
            <a:avLst/>
          </a:prstGeom>
          <a:solidFill>
            <a:srgbClr val="7CB113"/>
          </a:solidFill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b="1" dirty="0">
                <a:solidFill>
                  <a:schemeClr val="bg1"/>
                </a:solidFill>
                <a:latin typeface="Arial Rounded MT Bold" pitchFamily="34" charset="0"/>
              </a:rPr>
              <a:t>KULTUR OG NÆRING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170104060"/>
              </p:ext>
            </p:extLst>
          </p:nvPr>
        </p:nvGraphicFramePr>
        <p:xfrm>
          <a:off x="2800136" y="260649"/>
          <a:ext cx="551628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586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642918"/>
            <a:ext cx="8358246" cy="516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b-NO" sz="2400" b="1" dirty="0" smtClean="0">
                <a:latin typeface="Cambria" pitchFamily="18" charset="0"/>
                <a:ea typeface="Calibri" pitchFamily="34" charset="0"/>
                <a:cs typeface="Arial" pitchFamily="34" charset="0"/>
              </a:rPr>
              <a:t>Opplevelser – det er nesten umulig å sette ord på. Musikk, teater, dans – det er på en måte et annet språk. Folk skjønner ikke hva jeg snakker om før de selv har opplevd og erfart – og da er det ikke alltid nødvendig med så mange ord. Det er på en måte en taus kunnskap som du har eller ikke har.</a:t>
            </a:r>
            <a:endParaRPr lang="nb-NO" sz="2400" b="1" dirty="0" smtClean="0"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b="1" dirty="0" smtClean="0">
                <a:latin typeface="Cambria" pitchFamily="18" charset="0"/>
                <a:cs typeface="Arial" pitchFamily="34" charset="0"/>
              </a:rPr>
              <a:t>Det å få være aktiv selv det er aller størst. Har du først opplevd deltakelsens ekstase, er ikke tilhører – eller tilskuerplassen god nok lenger. Og denne ekstasen har mange elementer, fra det å spille, synge eller danse sammen med andre til det å øve inn et nytt stykke og etter 50 gjennomspillinger stadig finne nye sider  og nye uttrykksmåter. </a:t>
            </a:r>
            <a:endParaRPr lang="nb-NO" sz="2400" b="1" dirty="0" smtClean="0"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(Fra Åse Vigdis Festervoll: Kultur og helse i samspill for det gode liv. Kommuneforlaget 2001)</a:t>
            </a:r>
            <a:endParaRPr kumimoji="0" 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7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27584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SAMARBEID????  </a:t>
            </a:r>
            <a:endParaRPr lang="nb-NO" sz="24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827584" y="1052736"/>
            <a:ext cx="7272808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Samarbeid om hva med hvem?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Frivillig sektor er mangslungen og kan ikke behandles som en enhet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Det er behov for en klargjøring av rollefordeling mellom ulike aktører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Det er behov for bevisstgjøring rundt gjensidige forventninger – hva forventer vi å få i forhold til det vi er villig til å gi?</a:t>
            </a:r>
          </a:p>
          <a:p>
            <a:pPr marL="742950" lvl="1" indent="-285750">
              <a:buFont typeface="Arial"/>
              <a:buChar char="•"/>
            </a:pPr>
            <a:r>
              <a:rPr lang="nb-NO" dirty="0" smtClean="0"/>
              <a:t>Kommunen vil ha frivillig hjelp</a:t>
            </a:r>
          </a:p>
          <a:p>
            <a:pPr marL="742950" lvl="1" indent="-285750">
              <a:buFont typeface="Arial"/>
              <a:buChar char="•"/>
            </a:pPr>
            <a:r>
              <a:rPr lang="nb-NO" dirty="0" smtClean="0"/>
              <a:t>Kommunen vil gjerne støtte spennende NYE prosjekter </a:t>
            </a:r>
          </a:p>
          <a:p>
            <a:pPr marL="742950" lvl="1" indent="-285750">
              <a:buFont typeface="Arial"/>
              <a:buChar char="•"/>
            </a:pPr>
            <a:r>
              <a:rPr lang="nb-NO" dirty="0" smtClean="0"/>
              <a:t>Musikklivet vil ha gode arenaer og midler til drift og utvikling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Lokale musikkråd trenger kontaktpersoner i kommunen – kulturfaglige tilretteleggere som kjenner HELE kulturfeltet og som jobber med helhetlig og langsiktig arbeid knyttet til planer og strategier. Disse personene må bruke musikkrådenes kunnskap og kompetanse for å sikre gode innspill fra musikklivet og rettferdig fordeling av ressurser til musikklivet</a:t>
            </a:r>
          </a:p>
          <a:p>
            <a:pPr marL="285750" indent="-285750">
              <a:buFont typeface="Arial"/>
              <a:buChar char="•"/>
            </a:pPr>
            <a:endParaRPr lang="nb-NO" dirty="0"/>
          </a:p>
          <a:p>
            <a:r>
              <a:rPr lang="nb-NO" dirty="0"/>
              <a:t>S</a:t>
            </a:r>
            <a:r>
              <a:rPr lang="nb-NO" dirty="0" smtClean="0"/>
              <a:t>amarbeid forutsetter at vi blir kjent med hverandre, respekterer hverandres sterke og svake sider og forsøker å løse felles utfordringer til felles beste</a:t>
            </a:r>
          </a:p>
          <a:p>
            <a:endParaRPr lang="nb-NO" dirty="0"/>
          </a:p>
          <a:p>
            <a:r>
              <a:rPr lang="nb-NO" dirty="0" smtClean="0"/>
              <a:t>FELLES MÅL – SAMORDNET INNSATS – I FELLESSKAP</a:t>
            </a:r>
            <a:endParaRPr lang="nb-NO" dirty="0"/>
          </a:p>
          <a:p>
            <a:endParaRPr lang="nb-NO" dirty="0" smtClean="0"/>
          </a:p>
          <a:p>
            <a:pPr marL="285750" indent="-285750">
              <a:buFont typeface="Arial"/>
              <a:buChar char="•"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70434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Ser vi den samme virkeligheten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476672"/>
            <a:ext cx="5580080" cy="600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28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Syng med den stemme du ha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124744"/>
            <a:ext cx="3201276" cy="352839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835696" y="548680"/>
            <a:ext cx="3456384" cy="34563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/>
          <p:cNvSpPr/>
          <p:nvPr/>
        </p:nvSpPr>
        <p:spPr>
          <a:xfrm>
            <a:off x="3995936" y="1124744"/>
            <a:ext cx="3456384" cy="34563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/>
          <p:cNvSpPr/>
          <p:nvPr/>
        </p:nvSpPr>
        <p:spPr>
          <a:xfrm>
            <a:off x="2843808" y="2276872"/>
            <a:ext cx="3456384" cy="34563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2267744" y="14127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OFFENTLIG</a:t>
            </a:r>
            <a:endParaRPr lang="nb-NO" b="1" dirty="0"/>
          </a:p>
        </p:txBody>
      </p:sp>
      <p:sp>
        <p:nvSpPr>
          <p:cNvPr id="9" name="TekstSylinder 8"/>
          <p:cNvSpPr txBox="1"/>
          <p:nvPr/>
        </p:nvSpPr>
        <p:spPr>
          <a:xfrm>
            <a:off x="5364088" y="16288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FRIVILLIG</a:t>
            </a:r>
            <a:endParaRPr lang="nb-NO" b="1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3491880" y="45811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PRIVAT</a:t>
            </a:r>
            <a:endParaRPr lang="nb-NO" b="1" dirty="0"/>
          </a:p>
        </p:txBody>
      </p:sp>
      <p:sp>
        <p:nvSpPr>
          <p:cNvPr id="3" name="Bildeforklaring formet som en ellipse 2"/>
          <p:cNvSpPr/>
          <p:nvPr/>
        </p:nvSpPr>
        <p:spPr>
          <a:xfrm>
            <a:off x="6012160" y="476672"/>
            <a:ext cx="2880320" cy="432048"/>
          </a:xfrm>
          <a:prstGeom prst="wedgeEllipseCallout">
            <a:avLst>
              <a:gd name="adj1" fmla="val -92006"/>
              <a:gd name="adj2" fmla="val 28859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Frivillig - offentlig</a:t>
            </a:r>
            <a:endParaRPr lang="nb-NO" dirty="0"/>
          </a:p>
        </p:txBody>
      </p:sp>
      <p:sp>
        <p:nvSpPr>
          <p:cNvPr id="5" name="Bildeforklaring formet som en ellipse 4"/>
          <p:cNvSpPr/>
          <p:nvPr/>
        </p:nvSpPr>
        <p:spPr>
          <a:xfrm>
            <a:off x="5868144" y="5013176"/>
            <a:ext cx="2952328" cy="648072"/>
          </a:xfrm>
          <a:prstGeom prst="wedgeEllipseCallout">
            <a:avLst>
              <a:gd name="adj1" fmla="val -59925"/>
              <a:gd name="adj2" fmla="val -22379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Frivillig - privat</a:t>
            </a:r>
            <a:endParaRPr lang="nb-NO" dirty="0"/>
          </a:p>
        </p:txBody>
      </p:sp>
      <p:sp>
        <p:nvSpPr>
          <p:cNvPr id="12" name="Bildeforklaring formet som en ellipse 11"/>
          <p:cNvSpPr/>
          <p:nvPr/>
        </p:nvSpPr>
        <p:spPr>
          <a:xfrm>
            <a:off x="251520" y="3645024"/>
            <a:ext cx="2088232" cy="1008112"/>
          </a:xfrm>
          <a:prstGeom prst="wedgeEllipseCallout">
            <a:avLst>
              <a:gd name="adj1" fmla="val 156783"/>
              <a:gd name="adj2" fmla="val -11808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Frivillig – offentlig - privat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9636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Spilleregler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20700"/>
            <a:ext cx="6400800" cy="579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0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142976" y="785794"/>
            <a:ext cx="65722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dirty="0" smtClean="0">
                <a:solidFill>
                  <a:srgbClr val="002060"/>
                </a:solidFill>
                <a:latin typeface="Arial Rounded MT Bold" pitchFamily="34" charset="0"/>
              </a:rPr>
              <a:t>KULTURLOVEN</a:t>
            </a:r>
          </a:p>
          <a:p>
            <a:r>
              <a:rPr lang="nb-NO" sz="3200" dirty="0" smtClean="0">
                <a:solidFill>
                  <a:srgbClr val="002060"/>
                </a:solidFill>
                <a:latin typeface="Arial Rounded MT Bold" pitchFamily="34" charset="0"/>
              </a:rPr>
              <a:t>§ 1: Føremål</a:t>
            </a:r>
          </a:p>
          <a:p>
            <a:r>
              <a:rPr lang="nb-NO" sz="3200" dirty="0" smtClean="0">
                <a:solidFill>
                  <a:srgbClr val="002060"/>
                </a:solidFill>
                <a:latin typeface="Arial Rounded MT Bold" pitchFamily="34" charset="0"/>
              </a:rPr>
              <a:t>Lova har til føremål å </a:t>
            </a:r>
            <a:r>
              <a:rPr lang="nb-NO" sz="3200" dirty="0" err="1" smtClean="0">
                <a:solidFill>
                  <a:srgbClr val="002060"/>
                </a:solidFill>
                <a:latin typeface="Arial Rounded MT Bold" pitchFamily="34" charset="0"/>
              </a:rPr>
              <a:t>fastleggja</a:t>
            </a:r>
            <a:r>
              <a:rPr lang="nb-NO" sz="32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nb-NO" sz="3200" dirty="0" err="1" smtClean="0">
                <a:solidFill>
                  <a:srgbClr val="002060"/>
                </a:solidFill>
                <a:latin typeface="Arial Rounded MT Bold" pitchFamily="34" charset="0"/>
              </a:rPr>
              <a:t>offentlege</a:t>
            </a:r>
            <a:r>
              <a:rPr lang="nb-NO" sz="3200" dirty="0" smtClean="0">
                <a:solidFill>
                  <a:srgbClr val="002060"/>
                </a:solidFill>
                <a:latin typeface="Arial Rounded MT Bold" pitchFamily="34" charset="0"/>
              </a:rPr>
              <a:t> styresmakters ansvar for å </a:t>
            </a:r>
            <a:r>
              <a:rPr lang="nb-NO" sz="3200" dirty="0" err="1" smtClean="0">
                <a:solidFill>
                  <a:srgbClr val="002060"/>
                </a:solidFill>
                <a:latin typeface="Arial Rounded MT Bold" pitchFamily="34" charset="0"/>
              </a:rPr>
              <a:t>fremja</a:t>
            </a:r>
            <a:r>
              <a:rPr lang="nb-NO" sz="3200" dirty="0" smtClean="0">
                <a:solidFill>
                  <a:srgbClr val="002060"/>
                </a:solidFill>
                <a:latin typeface="Arial Rounded MT Bold" pitchFamily="34" charset="0"/>
              </a:rPr>
              <a:t> og </a:t>
            </a:r>
            <a:r>
              <a:rPr lang="nb-NO" sz="3200" dirty="0" err="1" smtClean="0">
                <a:solidFill>
                  <a:srgbClr val="002060"/>
                </a:solidFill>
                <a:latin typeface="Arial Rounded MT Bold" pitchFamily="34" charset="0"/>
              </a:rPr>
              <a:t>leggja</a:t>
            </a:r>
            <a:r>
              <a:rPr lang="nb-NO" sz="3200" dirty="0" smtClean="0">
                <a:solidFill>
                  <a:srgbClr val="002060"/>
                </a:solidFill>
                <a:latin typeface="Arial Rounded MT Bold" pitchFamily="34" charset="0"/>
              </a:rPr>
              <a:t> til rette for </a:t>
            </a:r>
            <a:r>
              <a:rPr lang="nb-NO" sz="3200" dirty="0" err="1" smtClean="0">
                <a:solidFill>
                  <a:srgbClr val="002060"/>
                </a:solidFill>
                <a:latin typeface="Arial Rounded MT Bold" pitchFamily="34" charset="0"/>
              </a:rPr>
              <a:t>eit</a:t>
            </a:r>
            <a:r>
              <a:rPr lang="nb-NO" sz="32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nb-NO" sz="3200" dirty="0" err="1" smtClean="0">
                <a:solidFill>
                  <a:srgbClr val="002060"/>
                </a:solidFill>
                <a:latin typeface="Arial Rounded MT Bold" pitchFamily="34" charset="0"/>
              </a:rPr>
              <a:t>breitt</a:t>
            </a:r>
            <a:r>
              <a:rPr lang="nb-NO" sz="3200" dirty="0" smtClean="0">
                <a:solidFill>
                  <a:srgbClr val="002060"/>
                </a:solidFill>
                <a:latin typeface="Arial Rounded MT Bold" pitchFamily="34" charset="0"/>
              </a:rPr>
              <a:t> spekter av </a:t>
            </a:r>
            <a:r>
              <a:rPr lang="nb-NO" sz="3200" dirty="0" err="1" smtClean="0">
                <a:solidFill>
                  <a:srgbClr val="002060"/>
                </a:solidFill>
                <a:latin typeface="Arial Rounded MT Bold" pitchFamily="34" charset="0"/>
              </a:rPr>
              <a:t>kulturverksemd</a:t>
            </a:r>
            <a:r>
              <a:rPr lang="nb-NO" sz="3200" dirty="0" smtClean="0">
                <a:solidFill>
                  <a:srgbClr val="002060"/>
                </a:solidFill>
                <a:latin typeface="Arial Rounded MT Bold" pitchFamily="34" charset="0"/>
              </a:rPr>
              <a:t>, slik at </a:t>
            </a:r>
            <a:r>
              <a:rPr lang="nb-NO" sz="3200" dirty="0" smtClean="0">
                <a:solidFill>
                  <a:srgbClr val="FF0000"/>
                </a:solidFill>
                <a:latin typeface="Arial Rounded MT Bold" pitchFamily="34" charset="0"/>
              </a:rPr>
              <a:t>alle</a:t>
            </a:r>
            <a:r>
              <a:rPr lang="nb-NO" sz="3200" dirty="0" smtClean="0">
                <a:solidFill>
                  <a:srgbClr val="002060"/>
                </a:solidFill>
                <a:latin typeface="Arial Rounded MT Bold" pitchFamily="34" charset="0"/>
              </a:rPr>
              <a:t> kan få høve til å </a:t>
            </a:r>
            <a:r>
              <a:rPr lang="nb-NO" sz="3200" dirty="0" smtClean="0">
                <a:solidFill>
                  <a:srgbClr val="FF0000"/>
                </a:solidFill>
                <a:latin typeface="Arial Rounded MT Bold" pitchFamily="34" charset="0"/>
              </a:rPr>
              <a:t>delta i</a:t>
            </a:r>
            <a:r>
              <a:rPr lang="nb-NO" sz="32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nb-NO" sz="3200" dirty="0" err="1" smtClean="0">
                <a:solidFill>
                  <a:srgbClr val="002060"/>
                </a:solidFill>
                <a:latin typeface="Arial Rounded MT Bold" pitchFamily="34" charset="0"/>
              </a:rPr>
              <a:t>kulturaktivitetar</a:t>
            </a:r>
            <a:r>
              <a:rPr lang="nb-NO" sz="3200" dirty="0" smtClean="0">
                <a:solidFill>
                  <a:srgbClr val="002060"/>
                </a:solidFill>
                <a:latin typeface="Arial Rounded MT Bold" pitchFamily="34" charset="0"/>
              </a:rPr>
              <a:t> og </a:t>
            </a:r>
            <a:r>
              <a:rPr lang="nb-NO" sz="3200" dirty="0" err="1" smtClean="0">
                <a:solidFill>
                  <a:srgbClr val="FF0000"/>
                </a:solidFill>
                <a:latin typeface="Arial Rounded MT Bold" pitchFamily="34" charset="0"/>
              </a:rPr>
              <a:t>oppleva</a:t>
            </a:r>
            <a:r>
              <a:rPr lang="nb-NO" sz="32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nb-NO" sz="3200" dirty="0" err="1" smtClean="0">
                <a:solidFill>
                  <a:srgbClr val="002060"/>
                </a:solidFill>
                <a:latin typeface="Arial Rounded MT Bold" pitchFamily="34" charset="0"/>
              </a:rPr>
              <a:t>eit</a:t>
            </a:r>
            <a:r>
              <a:rPr lang="nb-NO" sz="32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nb-NO" sz="3200" dirty="0" err="1" smtClean="0">
                <a:solidFill>
                  <a:srgbClr val="002060"/>
                </a:solidFill>
                <a:latin typeface="Arial Rounded MT Bold" pitchFamily="34" charset="0"/>
              </a:rPr>
              <a:t>mangfald</a:t>
            </a:r>
            <a:r>
              <a:rPr lang="nb-NO" sz="3200" dirty="0" smtClean="0">
                <a:solidFill>
                  <a:srgbClr val="002060"/>
                </a:solidFill>
                <a:latin typeface="Arial Rounded MT Bold" pitchFamily="34" charset="0"/>
              </a:rPr>
              <a:t> av kultur</a:t>
            </a:r>
            <a:r>
              <a:rPr lang="nb-NO" sz="3200" b="1" dirty="0" smtClean="0">
                <a:solidFill>
                  <a:srgbClr val="002060"/>
                </a:solidFill>
                <a:latin typeface="Arial Rounded MT Bold" pitchFamily="34" charset="0"/>
              </a:rPr>
              <a:t>uttrykk</a:t>
            </a:r>
            <a:endParaRPr lang="nb-NO" sz="32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7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kebent trekant 21"/>
          <p:cNvSpPr/>
          <p:nvPr/>
        </p:nvSpPr>
        <p:spPr>
          <a:xfrm>
            <a:off x="6072198" y="3500438"/>
            <a:ext cx="3071802" cy="30003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dirty="0" smtClean="0">
                <a:latin typeface="Arial Rounded MT Bold" pitchFamily="34" charset="0"/>
              </a:rPr>
              <a:t>HUS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dirty="0" smtClean="0">
                <a:latin typeface="Arial Rounded MT Bold" pitchFamily="34" charset="0"/>
              </a:rPr>
              <a:t>FOR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dirty="0" smtClean="0">
                <a:latin typeface="Arial Rounded MT Bold" pitchFamily="34" charset="0"/>
              </a:rPr>
              <a:t>KULTUR</a:t>
            </a:r>
            <a:endParaRPr lang="nb-NO" sz="2400" b="1" dirty="0">
              <a:latin typeface="Arial Rounded MT Bold" pitchFamily="34" charset="0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28596" y="500042"/>
            <a:ext cx="2400288" cy="176846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b-NO" b="1" dirty="0" smtClean="0">
                <a:latin typeface="Arial Rounded MT Bold" pitchFamily="34" charset="0"/>
              </a:rPr>
              <a:t>KULTUR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b-NO" b="1" dirty="0" smtClean="0">
                <a:latin typeface="Arial Rounded MT Bold" pitchFamily="34" charset="0"/>
              </a:rPr>
              <a:t>OG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b-NO" b="1" dirty="0" smtClean="0">
                <a:latin typeface="Arial Rounded MT Bold" pitchFamily="34" charset="0"/>
              </a:rPr>
              <a:t>HELSE</a:t>
            </a:r>
            <a:endParaRPr lang="nb-NO" b="1" dirty="0">
              <a:latin typeface="Arial Rounded MT Bold" pitchFamily="34" charset="0"/>
            </a:endParaRPr>
          </a:p>
        </p:txBody>
      </p:sp>
      <p:sp>
        <p:nvSpPr>
          <p:cNvPr id="5" name="Avrundet rektangel 4"/>
          <p:cNvSpPr/>
          <p:nvPr/>
        </p:nvSpPr>
        <p:spPr>
          <a:xfrm>
            <a:off x="6500826" y="428604"/>
            <a:ext cx="2214578" cy="178595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b="1" dirty="0">
                <a:solidFill>
                  <a:schemeClr val="bg1"/>
                </a:solidFill>
                <a:latin typeface="Arial Rounded MT Bold" pitchFamily="34" charset="0"/>
              </a:rPr>
              <a:t>KULTUR OG NÆRING</a:t>
            </a:r>
          </a:p>
        </p:txBody>
      </p:sp>
      <p:sp>
        <p:nvSpPr>
          <p:cNvPr id="6" name="Avrundet rektangel 5"/>
          <p:cNvSpPr/>
          <p:nvPr/>
        </p:nvSpPr>
        <p:spPr>
          <a:xfrm>
            <a:off x="285720" y="4714884"/>
            <a:ext cx="3000396" cy="18573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>
                <a:solidFill>
                  <a:schemeClr val="bg1"/>
                </a:solidFill>
                <a:latin typeface="Arial Rounded MT Bold" pitchFamily="34" charset="0"/>
              </a:rPr>
              <a:t>KULTUR OG OPPLÆRING</a:t>
            </a:r>
          </a:p>
        </p:txBody>
      </p:sp>
      <p:pic>
        <p:nvPicPr>
          <p:cNvPr id="8" name="Picture 11" descr="C:\Documents and Settings\aase.festervoll\Lokale innstillinger\Temporary Internet Files\Content.IE5\2B3SYENO\MPj043273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00306"/>
            <a:ext cx="1428749" cy="21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C:\Documents and Settings\aase.festervoll\Lokale innstillinger\Temporary Internet Files\Content.IE5\VQY2PCUA\MPj0422295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571480"/>
            <a:ext cx="17145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C:\Documents and Settings\aase.festervoll\Lokale innstillinger\Temporary Internet Files\Content.IE5\2Y519ZNP\MPj0422370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714884"/>
            <a:ext cx="24288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C:\Documents and Settings\aase.festervoll\Lokale innstillinger\Temporary Internet Files\Content.IE5\2B3SYENO\MPj0432807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500306"/>
            <a:ext cx="210978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milefjes 11"/>
          <p:cNvSpPr/>
          <p:nvPr/>
        </p:nvSpPr>
        <p:spPr>
          <a:xfrm>
            <a:off x="4000500" y="2928938"/>
            <a:ext cx="785813" cy="714375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3" name="Picture 5" descr="C:\Documents and Settings\aase.festervoll\Lokale innstillinger\Temporary Internet Files\Content.IE5\2Y519ZNP\MCj02510060000[1].wmf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3000364" y="3714752"/>
            <a:ext cx="808038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C:\Documents and Settings\aase.festervoll\Lokale innstillinger\Temporary Internet Files\Content.IE5\2B3SYENO\MCj04336680000[1].wmf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3071802" y="2571744"/>
            <a:ext cx="9842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Documents and Settings\aase.festervoll\Lokale innstillinger\Temporary Internet Files\Content.IE5\M43B3P97\MCj04159780000[1].wmf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5072066" y="2571744"/>
            <a:ext cx="49371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C:\Documents and Settings\aase.festervoll\Lokale innstillinger\Temporary Internet Files\Content.IE5\2Y519ZNP\MCj0432652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3286124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C:\Documents and Settings\aase.festervoll\Lokale innstillinger\Temporary Internet Files\Content.IE5\2B3SYENO\MCj0412398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3929066"/>
            <a:ext cx="71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kstSylinder 17"/>
          <p:cNvSpPr txBox="1"/>
          <p:nvPr/>
        </p:nvSpPr>
        <p:spPr>
          <a:xfrm>
            <a:off x="1357290" y="642918"/>
            <a:ext cx="4143404" cy="584775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0" lon="0" rev="600000"/>
            </a:camera>
            <a:lightRig rig="threePt" dir="t"/>
          </a:scene3d>
          <a:sp3d extrusionH="76200" contourW="12700">
            <a:bevelT/>
            <a:extrusionClr>
              <a:srgbClr val="FF0000"/>
            </a:extrusionClr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>
                <a:latin typeface="+mn-lt"/>
                <a:cs typeface="+mn-cs"/>
              </a:rPr>
              <a:t>Noe for enhver smak 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571472" y="2000240"/>
            <a:ext cx="5429288" cy="584775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0" lon="0" rev="1800000"/>
            </a:camera>
            <a:lightRig rig="threePt" dir="t"/>
          </a:scene3d>
          <a:sp3d extrusionH="76200" contourW="12700">
            <a:bevelT/>
            <a:extrusionClr>
              <a:srgbClr val="FF0000"/>
            </a:extrusionClr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>
                <a:latin typeface="+mn-lt"/>
                <a:cs typeface="+mn-cs"/>
              </a:rPr>
              <a:t>Egenaktivitet og opplevelse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3286116" y="3929066"/>
            <a:ext cx="5286412" cy="584775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  <a:sp3d extrusionH="76200" contourW="12700">
            <a:bevelT/>
            <a:extrusionClr>
              <a:srgbClr val="FF0000"/>
            </a:extrusionClr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>
                <a:latin typeface="+mn-lt"/>
                <a:cs typeface="+mn-cs"/>
              </a:rPr>
              <a:t>Profesjonelle og amatører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642910" y="5357826"/>
            <a:ext cx="4071966" cy="584775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0" lon="0" rev="20400000"/>
            </a:camera>
            <a:lightRig rig="threePt" dir="t"/>
          </a:scene3d>
          <a:sp3d extrusionH="76200" contourW="12700">
            <a:bevelT/>
            <a:extrusionClr>
              <a:srgbClr val="FF0000"/>
            </a:extrusionClr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>
                <a:latin typeface="+mn-lt"/>
                <a:cs typeface="+mn-cs"/>
              </a:rPr>
              <a:t>Frivillige og ansatte</a:t>
            </a:r>
          </a:p>
        </p:txBody>
      </p:sp>
    </p:spTree>
    <p:extLst>
      <p:ext uri="{BB962C8B-B14F-4D97-AF65-F5344CB8AC3E}">
        <p14:creationId xmlns:p14="http://schemas.microsoft.com/office/powerpoint/2010/main" xmlns="" val="158653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4" grpId="1" animBg="1"/>
      <p:bldP spid="12" grpId="0" animBg="1"/>
      <p:bldP spid="12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Kommunikasjon 1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6156176" cy="2890156"/>
          </a:xfrm>
          <a:prstGeom prst="rect">
            <a:avLst/>
          </a:prstGeom>
        </p:spPr>
      </p:pic>
      <p:pic>
        <p:nvPicPr>
          <p:cNvPr id="3" name="Bilde 2" descr="Kommunikasjon 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429000"/>
            <a:ext cx="6911752" cy="329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153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et rektangel 3"/>
          <p:cNvSpPr/>
          <p:nvPr/>
        </p:nvSpPr>
        <p:spPr>
          <a:xfrm>
            <a:off x="467544" y="116632"/>
            <a:ext cx="1479678" cy="6624736"/>
          </a:xfrm>
          <a:prstGeom prst="roundRect">
            <a:avLst/>
          </a:prstGeom>
          <a:solidFill>
            <a:srgbClr val="BA323B">
              <a:alpha val="99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nb-NO" sz="32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nb-NO" sz="3200" dirty="0" smtClean="0">
                <a:solidFill>
                  <a:schemeClr val="bg1"/>
                </a:solidFill>
                <a:latin typeface="Arial Rounded MT Bold" pitchFamily="34" charset="0"/>
              </a:rPr>
              <a:t>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 smtClean="0">
                <a:solidFill>
                  <a:schemeClr val="bg1"/>
                </a:solidFill>
                <a:latin typeface="Arial Rounded MT Bold" pitchFamily="34" charset="0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 smtClean="0">
                <a:solidFill>
                  <a:schemeClr val="bg1"/>
                </a:solidFill>
                <a:latin typeface="Arial Rounded MT Bold" pitchFamily="34" charset="0"/>
              </a:rPr>
              <a:t>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 smtClean="0">
                <a:solidFill>
                  <a:schemeClr val="bg1"/>
                </a:solidFill>
                <a:latin typeface="Arial Rounded MT Bold" pitchFamily="34" charset="0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 smtClean="0">
                <a:solidFill>
                  <a:schemeClr val="bg1"/>
                </a:solidFill>
                <a:latin typeface="Arial Rounded MT Bold" pitchFamily="34" charset="0"/>
              </a:rPr>
              <a:t>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 smtClean="0">
                <a:solidFill>
                  <a:schemeClr val="bg1"/>
                </a:solidFill>
                <a:latin typeface="Arial Rounded MT Bold" pitchFamily="34" charset="0"/>
              </a:rPr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 smtClean="0">
                <a:solidFill>
                  <a:schemeClr val="bg1"/>
                </a:solidFill>
                <a:latin typeface="Arial Rounded MT Bold" pitchFamily="34" charset="0"/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 smtClean="0">
                <a:solidFill>
                  <a:schemeClr val="bg1"/>
                </a:solidFill>
                <a:latin typeface="Arial Rounded MT Bold" pitchFamily="34" charset="0"/>
              </a:rPr>
              <a:t>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 smtClean="0">
                <a:solidFill>
                  <a:schemeClr val="bg1"/>
                </a:solidFill>
                <a:latin typeface="Arial Rounded MT Bold" pitchFamily="34" charset="0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 smtClean="0">
                <a:solidFill>
                  <a:schemeClr val="bg1"/>
                </a:solidFill>
                <a:latin typeface="Arial Rounded MT Bold" pitchFamily="34" charset="0"/>
              </a:rPr>
              <a:t>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 smtClean="0">
                <a:solidFill>
                  <a:schemeClr val="bg1"/>
                </a:solidFill>
                <a:latin typeface="Arial Rounded MT Bold" pitchFamily="34" charset="0"/>
              </a:rPr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 smtClean="0">
                <a:solidFill>
                  <a:schemeClr val="bg1"/>
                </a:solidFill>
                <a:latin typeface="Arial Rounded MT Bold" pitchFamily="34" charset="0"/>
              </a:rPr>
              <a:t>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dirty="0" smtClean="0">
                <a:solidFill>
                  <a:schemeClr val="bg1"/>
                </a:solidFill>
                <a:latin typeface="Arial Rounded MT Bold" pitchFamily="34" charset="0"/>
              </a:rPr>
              <a:t>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4053191953"/>
              </p:ext>
            </p:extLst>
          </p:nvPr>
        </p:nvGraphicFramePr>
        <p:xfrm>
          <a:off x="2555776" y="836712"/>
          <a:ext cx="635798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1460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kebent trekant 3"/>
          <p:cNvSpPr/>
          <p:nvPr/>
        </p:nvSpPr>
        <p:spPr>
          <a:xfrm>
            <a:off x="357158" y="214290"/>
            <a:ext cx="2500330" cy="3286148"/>
          </a:xfrm>
          <a:prstGeom prst="triangle">
            <a:avLst/>
          </a:prstGeom>
          <a:solidFill>
            <a:srgbClr val="AE2C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28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594069644"/>
              </p:ext>
            </p:extLst>
          </p:nvPr>
        </p:nvGraphicFramePr>
        <p:xfrm>
          <a:off x="3357554" y="714356"/>
          <a:ext cx="550072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500034" y="1928802"/>
            <a:ext cx="221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b="1" dirty="0" smtClean="0">
                <a:solidFill>
                  <a:schemeClr val="bg1"/>
                </a:solidFill>
                <a:latin typeface="Arial Rounded MT Bold" pitchFamily="34" charset="0"/>
              </a:rPr>
              <a:t>HUS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b="1" dirty="0" smtClean="0">
                <a:solidFill>
                  <a:schemeClr val="bg1"/>
                </a:solidFill>
                <a:latin typeface="Arial Rounded MT Bold" pitchFamily="34" charset="0"/>
              </a:rPr>
              <a:t> FOR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3200" b="1" dirty="0" smtClean="0">
                <a:solidFill>
                  <a:schemeClr val="bg1"/>
                </a:solidFill>
                <a:latin typeface="Arial Rounded MT Bold" pitchFamily="34" charset="0"/>
              </a:rPr>
              <a:t>KULTUR</a:t>
            </a:r>
            <a:endParaRPr lang="nb-NO" sz="32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4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10" grpId="0">
        <p:bldAsOne/>
      </p:bldGraphic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28596" y="500042"/>
            <a:ext cx="2400288" cy="1768469"/>
          </a:xfrm>
          <a:prstGeom prst="roundRect">
            <a:avLst/>
          </a:prstGeom>
          <a:solidFill>
            <a:srgbClr val="88AD4A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b-NO" b="1" dirty="0" smtClean="0">
                <a:latin typeface="Arial Rounded MT Bold" pitchFamily="34" charset="0"/>
              </a:rPr>
              <a:t>KULTUR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b-NO" b="1" dirty="0" smtClean="0">
                <a:latin typeface="Arial Rounded MT Bold" pitchFamily="34" charset="0"/>
              </a:rPr>
              <a:t>OG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b-NO" b="1" dirty="0" smtClean="0">
                <a:latin typeface="Arial Rounded MT Bold" pitchFamily="34" charset="0"/>
              </a:rPr>
              <a:t>HELSE</a:t>
            </a:r>
            <a:endParaRPr lang="nb-NO" b="1" dirty="0">
              <a:latin typeface="Arial Rounded MT Bold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934683252"/>
              </p:ext>
            </p:extLst>
          </p:nvPr>
        </p:nvGraphicFramePr>
        <p:xfrm>
          <a:off x="571472" y="1643050"/>
          <a:ext cx="7286676" cy="499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ktangel 6"/>
          <p:cNvSpPr/>
          <p:nvPr/>
        </p:nvSpPr>
        <p:spPr>
          <a:xfrm>
            <a:off x="4214810" y="4286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  <a:latin typeface="Arial Rounded MT Bold" pitchFamily="34" charset="0"/>
              </a:rPr>
              <a:t>….alle</a:t>
            </a:r>
            <a:r>
              <a:rPr lang="nb-NO" dirty="0" smtClean="0">
                <a:solidFill>
                  <a:srgbClr val="002060"/>
                </a:solidFill>
                <a:latin typeface="Arial Rounded MT Bold" pitchFamily="34" charset="0"/>
              </a:rPr>
              <a:t> kan få høve til å </a:t>
            </a:r>
            <a:r>
              <a:rPr lang="nb-NO" dirty="0" smtClean="0">
                <a:solidFill>
                  <a:srgbClr val="FF0000"/>
                </a:solidFill>
                <a:latin typeface="Arial Rounded MT Bold" pitchFamily="34" charset="0"/>
              </a:rPr>
              <a:t>delta i</a:t>
            </a:r>
            <a:r>
              <a:rPr lang="nb-NO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nb-NO" dirty="0" err="1" smtClean="0">
                <a:solidFill>
                  <a:srgbClr val="002060"/>
                </a:solidFill>
                <a:latin typeface="Arial Rounded MT Bold" pitchFamily="34" charset="0"/>
              </a:rPr>
              <a:t>kulturaktivitetar</a:t>
            </a:r>
            <a:r>
              <a:rPr lang="nb-NO" dirty="0" smtClean="0">
                <a:solidFill>
                  <a:srgbClr val="002060"/>
                </a:solidFill>
                <a:latin typeface="Arial Rounded MT Bold" pitchFamily="34" charset="0"/>
              </a:rPr>
              <a:t> og </a:t>
            </a:r>
            <a:r>
              <a:rPr lang="nb-NO" dirty="0" err="1" smtClean="0">
                <a:solidFill>
                  <a:srgbClr val="FF0000"/>
                </a:solidFill>
                <a:latin typeface="Arial Rounded MT Bold" pitchFamily="34" charset="0"/>
              </a:rPr>
              <a:t>oppleva</a:t>
            </a:r>
            <a:r>
              <a:rPr lang="nb-NO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nb-NO" dirty="0" err="1" smtClean="0">
                <a:solidFill>
                  <a:srgbClr val="002060"/>
                </a:solidFill>
                <a:latin typeface="Arial Rounded MT Bold" pitchFamily="34" charset="0"/>
              </a:rPr>
              <a:t>eit</a:t>
            </a:r>
            <a:r>
              <a:rPr lang="nb-NO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nb-NO" dirty="0" err="1" smtClean="0">
                <a:solidFill>
                  <a:srgbClr val="002060"/>
                </a:solidFill>
                <a:latin typeface="Arial Rounded MT Bold" pitchFamily="34" charset="0"/>
              </a:rPr>
              <a:t>mangfald</a:t>
            </a:r>
            <a:r>
              <a:rPr lang="nb-NO" dirty="0" smtClean="0">
                <a:solidFill>
                  <a:srgbClr val="002060"/>
                </a:solidFill>
                <a:latin typeface="Arial Rounded MT Bold" pitchFamily="34" charset="0"/>
              </a:rPr>
              <a:t> av kultur</a:t>
            </a:r>
            <a:r>
              <a:rPr lang="nb-NO" b="1" dirty="0" smtClean="0">
                <a:solidFill>
                  <a:srgbClr val="002060"/>
                </a:solidFill>
                <a:latin typeface="Arial Rounded MT Bold" pitchFamily="34" charset="0"/>
              </a:rPr>
              <a:t>uttrykk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1592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AsOne/>
      </p:bldGraphic>
      <p:bldP spid="7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549</Words>
  <Application>Microsoft Office PowerPoint</Application>
  <PresentationFormat>Skjermfremvisning (4:3)</PresentationFormat>
  <Paragraphs>97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Office-tema</vt:lpstr>
      <vt:lpstr>LOKALT KULTURLIV Offentlig, frivillig og privat   Hånd i hånd OG hver for seg?</vt:lpstr>
      <vt:lpstr>Lysbilde 2</vt:lpstr>
      <vt:lpstr>Lysbilde 3</vt:lpstr>
      <vt:lpstr>Lysbilde 4</vt:lpstr>
      <vt:lpstr>Lysbilde 5</vt:lpstr>
      <vt:lpstr>Lysbilde 6</vt:lpstr>
      <vt:lpstr>Lysbilde 7</vt:lpstr>
      <vt:lpstr>Lysbilde 8</vt:lpstr>
      <vt:lpstr>Lysbilde 9</vt:lpstr>
      <vt:lpstr>Lysbilde 10</vt:lpstr>
      <vt:lpstr>Lysbilde 11</vt:lpstr>
      <vt:lpstr>Lysbilde 12</vt:lpstr>
      <vt:lpstr>Lysbilde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LOKALT KULTURLIV Offentlig og frivillige   Hånd i hånd OG hver for seg?</dc:title>
  <dc:creator>Valued Acer Customer</dc:creator>
  <cp:lastModifiedBy>praktikant</cp:lastModifiedBy>
  <cp:revision>17</cp:revision>
  <dcterms:created xsi:type="dcterms:W3CDTF">2011-05-27T12:12:44Z</dcterms:created>
  <dcterms:modified xsi:type="dcterms:W3CDTF">2014-01-22T11:30:09Z</dcterms:modified>
</cp:coreProperties>
</file>